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56" r:id="rId5"/>
    <p:sldId id="269" r:id="rId6"/>
    <p:sldId id="284" r:id="rId7"/>
    <p:sldId id="285" r:id="rId8"/>
    <p:sldId id="271" r:id="rId9"/>
    <p:sldId id="571" r:id="rId10"/>
    <p:sldId id="593" r:id="rId11"/>
    <p:sldId id="612" r:id="rId12"/>
    <p:sldId id="594" r:id="rId13"/>
    <p:sldId id="607" r:id="rId14"/>
    <p:sldId id="614" r:id="rId15"/>
    <p:sldId id="597" r:id="rId16"/>
    <p:sldId id="615" r:id="rId17"/>
    <p:sldId id="257" r:id="rId18"/>
    <p:sldId id="258" r:id="rId19"/>
    <p:sldId id="259" r:id="rId20"/>
    <p:sldId id="260" r:id="rId21"/>
    <p:sldId id="261" r:id="rId22"/>
    <p:sldId id="262" r:id="rId23"/>
    <p:sldId id="263" r:id="rId24"/>
    <p:sldId id="264" r:id="rId25"/>
    <p:sldId id="265" r:id="rId26"/>
    <p:sldId id="374" r:id="rId27"/>
    <p:sldId id="601" r:id="rId28"/>
    <p:sldId id="602" r:id="rId29"/>
    <p:sldId id="542" r:id="rId30"/>
    <p:sldId id="292" r:id="rId31"/>
    <p:sldId id="276" r:id="rId32"/>
    <p:sldId id="277" r:id="rId33"/>
    <p:sldId id="278" r:id="rId34"/>
    <p:sldId id="283" r:id="rId35"/>
    <p:sldId id="599" r:id="rId36"/>
    <p:sldId id="567" r:id="rId37"/>
    <p:sldId id="295"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ie Haisley - NOAA Federal"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E30AE8"/>
    <a:srgbClr val="EA2BF9"/>
    <a:srgbClr val="FFFFCC"/>
    <a:srgbClr val="E47CC1"/>
    <a:srgbClr val="71094C"/>
    <a:srgbClr val="9E1A69"/>
    <a:srgbClr val="365F9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A2837-508E-4108-9A27-929277803CFB}" v="120" vWet="122" dt="2022-10-13T15:13:23.638"/>
    <p1510:client id="{4C477204-E445-4225-A22B-F2DDF4D88506}" vWet="64" dt="2022-10-13T15:04:02.883"/>
    <p1510:client id="{8243FF8F-5973-4A02-B125-D0236C5DF82D}" v="3005" dt="2022-10-13T15:33:30.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y, Jared B (MVA)" userId="S::jared.woody@alaska.gov::2ef7bde3-6af7-42e3-9a85-66d9e63e588f" providerId="AD" clId="Web-{7B1693DE-4217-4730-8FAE-9E22F0981B59}"/>
    <pc:docChg chg="modSld sldOrd">
      <pc:chgData name="Woody, Jared B (MVA)" userId="S::jared.woody@alaska.gov::2ef7bde3-6af7-42e3-9a85-66d9e63e588f" providerId="AD" clId="Web-{7B1693DE-4217-4730-8FAE-9E22F0981B59}" dt="2022-09-21T17:26:24.520" v="28" actId="20577"/>
      <pc:docMkLst>
        <pc:docMk/>
      </pc:docMkLst>
      <pc:sldChg chg="modSp">
        <pc:chgData name="Woody, Jared B (MVA)" userId="S::jared.woody@alaska.gov::2ef7bde3-6af7-42e3-9a85-66d9e63e588f" providerId="AD" clId="Web-{7B1693DE-4217-4730-8FAE-9E22F0981B59}" dt="2022-09-21T17:23:16.737" v="2"/>
        <pc:sldMkLst>
          <pc:docMk/>
          <pc:sldMk cId="2347948470" sldId="284"/>
        </pc:sldMkLst>
        <pc:graphicFrameChg chg="mod modGraphic">
          <ac:chgData name="Woody, Jared B (MVA)" userId="S::jared.woody@alaska.gov::2ef7bde3-6af7-42e3-9a85-66d9e63e588f" providerId="AD" clId="Web-{7B1693DE-4217-4730-8FAE-9E22F0981B59}" dt="2022-09-21T17:23:16.737" v="2"/>
          <ac:graphicFrameMkLst>
            <pc:docMk/>
            <pc:sldMk cId="2347948470" sldId="284"/>
            <ac:graphicFrameMk id="5" creationId="{11BD9FEB-817F-4F0E-9129-C13B57039CFE}"/>
          </ac:graphicFrameMkLst>
        </pc:graphicFrameChg>
      </pc:sldChg>
      <pc:sldChg chg="addSp modSp ord">
        <pc:chgData name="Woody, Jared B (MVA)" userId="S::jared.woody@alaska.gov::2ef7bde3-6af7-42e3-9a85-66d9e63e588f" providerId="AD" clId="Web-{7B1693DE-4217-4730-8FAE-9E22F0981B59}" dt="2022-09-21T17:26:24.520" v="28" actId="20577"/>
        <pc:sldMkLst>
          <pc:docMk/>
          <pc:sldMk cId="3428465764" sldId="571"/>
        </pc:sldMkLst>
        <pc:spChg chg="add mod">
          <ac:chgData name="Woody, Jared B (MVA)" userId="S::jared.woody@alaska.gov::2ef7bde3-6af7-42e3-9a85-66d9e63e588f" providerId="AD" clId="Web-{7B1693DE-4217-4730-8FAE-9E22F0981B59}" dt="2022-09-21T17:26:24.520" v="28" actId="20577"/>
          <ac:spMkLst>
            <pc:docMk/>
            <pc:sldMk cId="3428465764" sldId="571"/>
            <ac:spMk id="4" creationId="{E886BBD0-692D-F19E-5C6F-680EF410A505}"/>
          </ac:spMkLst>
        </pc:spChg>
        <pc:spChg chg="mod">
          <ac:chgData name="Woody, Jared B (MVA)" userId="S::jared.woody@alaska.gov::2ef7bde3-6af7-42e3-9a85-66d9e63e588f" providerId="AD" clId="Web-{7B1693DE-4217-4730-8FAE-9E22F0981B59}" dt="2022-09-21T17:25:58.082" v="7" actId="20577"/>
          <ac:spMkLst>
            <pc:docMk/>
            <pc:sldMk cId="3428465764" sldId="571"/>
            <ac:spMk id="7" creationId="{90B7B0A4-89A7-454B-9C49-E22AA3D90F66}"/>
          </ac:spMkLst>
        </pc:spChg>
        <pc:picChg chg="mod">
          <ac:chgData name="Woody, Jared B (MVA)" userId="S::jared.woody@alaska.gov::2ef7bde3-6af7-42e3-9a85-66d9e63e588f" providerId="AD" clId="Web-{7B1693DE-4217-4730-8FAE-9E22F0981B59}" dt="2022-09-21T17:26:07.957" v="9" actId="1076"/>
          <ac:picMkLst>
            <pc:docMk/>
            <pc:sldMk cId="3428465764" sldId="571"/>
            <ac:picMk id="2" creationId="{D150099E-A90E-44AD-B784-A1C389E61FFC}"/>
          </ac:picMkLst>
        </pc:picChg>
      </pc:sldChg>
    </pc:docChg>
  </pc:docChgLst>
  <pc:docChgLst>
    <pc:chgData name="McKenzie, Jeffrey M (MVA)" userId="93d34d85-2a5f-4bc0-980d-9d23becade96" providerId="ADAL" clId="{4C477204-E445-4225-A22B-F2DDF4D88506}"/>
    <pc:docChg chg="undo redo custSel addSld delSld modSld sldOrd modMainMaster">
      <pc:chgData name="McKenzie, Jeffrey M (MVA)" userId="93d34d85-2a5f-4bc0-980d-9d23becade96" providerId="ADAL" clId="{4C477204-E445-4225-A22B-F2DDF4D88506}" dt="2022-10-12T15:00:03.062" v="3565" actId="12788"/>
      <pc:docMkLst>
        <pc:docMk/>
      </pc:docMkLst>
      <pc:sldChg chg="modSp mod">
        <pc:chgData name="McKenzie, Jeffrey M (MVA)" userId="93d34d85-2a5f-4bc0-980d-9d23becade96" providerId="ADAL" clId="{4C477204-E445-4225-A22B-F2DDF4D88506}" dt="2022-10-10T18:18:33.205" v="3355" actId="20577"/>
        <pc:sldMkLst>
          <pc:docMk/>
          <pc:sldMk cId="1178604341" sldId="256"/>
        </pc:sldMkLst>
        <pc:spChg chg="mod">
          <ac:chgData name="McKenzie, Jeffrey M (MVA)" userId="93d34d85-2a5f-4bc0-980d-9d23becade96" providerId="ADAL" clId="{4C477204-E445-4225-A22B-F2DDF4D88506}" dt="2022-10-10T18:18:33.205" v="3355" actId="20577"/>
          <ac:spMkLst>
            <pc:docMk/>
            <pc:sldMk cId="1178604341" sldId="256"/>
            <ac:spMk id="5" creationId="{00000000-0000-0000-0000-000000000000}"/>
          </ac:spMkLst>
        </pc:spChg>
        <pc:spChg chg="mod">
          <ac:chgData name="McKenzie, Jeffrey M (MVA)" userId="93d34d85-2a5f-4bc0-980d-9d23becade96" providerId="ADAL" clId="{4C477204-E445-4225-A22B-F2DDF4D88506}" dt="2022-09-20T00:46:04.204" v="409" actId="255"/>
          <ac:spMkLst>
            <pc:docMk/>
            <pc:sldMk cId="1178604341" sldId="256"/>
            <ac:spMk id="6" creationId="{00000000-0000-0000-0000-000000000000}"/>
          </ac:spMkLst>
        </pc:spChg>
      </pc:sldChg>
      <pc:sldChg chg="modSp add del modTransition modNotes">
        <pc:chgData name="McKenzie, Jeffrey M (MVA)" userId="93d34d85-2a5f-4bc0-980d-9d23becade96" providerId="ADAL" clId="{4C477204-E445-4225-A22B-F2DDF4D88506}" dt="2022-09-27T15:11:19.391" v="1730"/>
        <pc:sldMkLst>
          <pc:docMk/>
          <pc:sldMk cId="0" sldId="257"/>
        </pc:sldMkLst>
        <pc:spChg chg="mod">
          <ac:chgData name="McKenzie, Jeffrey M (MVA)" userId="93d34d85-2a5f-4bc0-980d-9d23becade96" providerId="ADAL" clId="{4C477204-E445-4225-A22B-F2DDF4D88506}" dt="2022-09-27T15:11:19.391" v="1730"/>
          <ac:spMkLst>
            <pc:docMk/>
            <pc:sldMk cId="0" sldId="257"/>
            <ac:spMk id="42" creationId="{00000000-0000-0000-0000-000000000000}"/>
          </ac:spMkLst>
        </pc:spChg>
      </pc:sldChg>
      <pc:sldChg chg="modSp add del modTransition modNotes">
        <pc:chgData name="McKenzie, Jeffrey M (MVA)" userId="93d34d85-2a5f-4bc0-980d-9d23becade96" providerId="ADAL" clId="{4C477204-E445-4225-A22B-F2DDF4D88506}" dt="2022-09-27T15:11:19.391" v="1730"/>
        <pc:sldMkLst>
          <pc:docMk/>
          <pc:sldMk cId="0" sldId="258"/>
        </pc:sldMkLst>
        <pc:spChg chg="mod">
          <ac:chgData name="McKenzie, Jeffrey M (MVA)" userId="93d34d85-2a5f-4bc0-980d-9d23becade96" providerId="ADAL" clId="{4C477204-E445-4225-A22B-F2DDF4D88506}" dt="2022-09-27T15:11:19.391" v="1730"/>
          <ac:spMkLst>
            <pc:docMk/>
            <pc:sldMk cId="0" sldId="258"/>
            <ac:spMk id="54" creationId="{00000000-0000-0000-0000-000000000000}"/>
          </ac:spMkLst>
        </pc:spChg>
      </pc:sldChg>
      <pc:sldChg chg="modSp add del modTransition modNotes">
        <pc:chgData name="McKenzie, Jeffrey M (MVA)" userId="93d34d85-2a5f-4bc0-980d-9d23becade96" providerId="ADAL" clId="{4C477204-E445-4225-A22B-F2DDF4D88506}" dt="2022-09-27T15:11:19.391" v="1730"/>
        <pc:sldMkLst>
          <pc:docMk/>
          <pc:sldMk cId="0" sldId="259"/>
        </pc:sldMkLst>
        <pc:spChg chg="mod">
          <ac:chgData name="McKenzie, Jeffrey M (MVA)" userId="93d34d85-2a5f-4bc0-980d-9d23becade96" providerId="ADAL" clId="{4C477204-E445-4225-A22B-F2DDF4D88506}" dt="2022-09-27T15:11:19.391" v="1730"/>
          <ac:spMkLst>
            <pc:docMk/>
            <pc:sldMk cId="0" sldId="259"/>
            <ac:spMk id="65" creationId="{00000000-0000-0000-0000-000000000000}"/>
          </ac:spMkLst>
        </pc:spChg>
      </pc:sldChg>
      <pc:sldChg chg="modSp add del modTransition modNotes">
        <pc:chgData name="McKenzie, Jeffrey M (MVA)" userId="93d34d85-2a5f-4bc0-980d-9d23becade96" providerId="ADAL" clId="{4C477204-E445-4225-A22B-F2DDF4D88506}" dt="2022-09-27T15:11:19.391" v="1730"/>
        <pc:sldMkLst>
          <pc:docMk/>
          <pc:sldMk cId="0" sldId="260"/>
        </pc:sldMkLst>
        <pc:spChg chg="mod">
          <ac:chgData name="McKenzie, Jeffrey M (MVA)" userId="93d34d85-2a5f-4bc0-980d-9d23becade96" providerId="ADAL" clId="{4C477204-E445-4225-A22B-F2DDF4D88506}" dt="2022-09-27T15:11:19.391" v="1730"/>
          <ac:spMkLst>
            <pc:docMk/>
            <pc:sldMk cId="0" sldId="260"/>
            <ac:spMk id="75" creationId="{00000000-0000-0000-0000-000000000000}"/>
          </ac:spMkLst>
        </pc:spChg>
      </pc:sldChg>
      <pc:sldChg chg="modSp add del modTransition modNotes">
        <pc:chgData name="McKenzie, Jeffrey M (MVA)" userId="93d34d85-2a5f-4bc0-980d-9d23becade96" providerId="ADAL" clId="{4C477204-E445-4225-A22B-F2DDF4D88506}" dt="2022-09-27T15:11:19.391" v="1730"/>
        <pc:sldMkLst>
          <pc:docMk/>
          <pc:sldMk cId="0" sldId="261"/>
        </pc:sldMkLst>
        <pc:spChg chg="mod">
          <ac:chgData name="McKenzie, Jeffrey M (MVA)" userId="93d34d85-2a5f-4bc0-980d-9d23becade96" providerId="ADAL" clId="{4C477204-E445-4225-A22B-F2DDF4D88506}" dt="2022-09-27T15:11:19.391" v="1730"/>
          <ac:spMkLst>
            <pc:docMk/>
            <pc:sldMk cId="0" sldId="261"/>
            <ac:spMk id="85" creationId="{00000000-0000-0000-0000-000000000000}"/>
          </ac:spMkLst>
        </pc:spChg>
      </pc:sldChg>
      <pc:sldChg chg="modSp add del modTransition modNotes">
        <pc:chgData name="McKenzie, Jeffrey M (MVA)" userId="93d34d85-2a5f-4bc0-980d-9d23becade96" providerId="ADAL" clId="{4C477204-E445-4225-A22B-F2DDF4D88506}" dt="2022-09-27T15:11:19.391" v="1730"/>
        <pc:sldMkLst>
          <pc:docMk/>
          <pc:sldMk cId="0" sldId="262"/>
        </pc:sldMkLst>
        <pc:spChg chg="mod">
          <ac:chgData name="McKenzie, Jeffrey M (MVA)" userId="93d34d85-2a5f-4bc0-980d-9d23becade96" providerId="ADAL" clId="{4C477204-E445-4225-A22B-F2DDF4D88506}" dt="2022-09-27T15:11:19.391" v="1730"/>
          <ac:spMkLst>
            <pc:docMk/>
            <pc:sldMk cId="0" sldId="262"/>
            <ac:spMk id="95" creationId="{00000000-0000-0000-0000-000000000000}"/>
          </ac:spMkLst>
        </pc:spChg>
      </pc:sldChg>
      <pc:sldChg chg="modSp add del mod modTransition modNotes">
        <pc:chgData name="McKenzie, Jeffrey M (MVA)" userId="93d34d85-2a5f-4bc0-980d-9d23becade96" providerId="ADAL" clId="{4C477204-E445-4225-A22B-F2DDF4D88506}" dt="2022-09-29T21:44:59.991" v="2374" actId="12788"/>
        <pc:sldMkLst>
          <pc:docMk/>
          <pc:sldMk cId="0" sldId="263"/>
        </pc:sldMkLst>
        <pc:spChg chg="mod">
          <ac:chgData name="McKenzie, Jeffrey M (MVA)" userId="93d34d85-2a5f-4bc0-980d-9d23becade96" providerId="ADAL" clId="{4C477204-E445-4225-A22B-F2DDF4D88506}" dt="2022-09-27T15:11:19.391" v="1730"/>
          <ac:spMkLst>
            <pc:docMk/>
            <pc:sldMk cId="0" sldId="263"/>
            <ac:spMk id="106" creationId="{00000000-0000-0000-0000-000000000000}"/>
          </ac:spMkLst>
        </pc:spChg>
        <pc:picChg chg="mod">
          <ac:chgData name="McKenzie, Jeffrey M (MVA)" userId="93d34d85-2a5f-4bc0-980d-9d23becade96" providerId="ADAL" clId="{4C477204-E445-4225-A22B-F2DDF4D88506}" dt="2022-09-29T21:44:59.991" v="2374" actId="12788"/>
          <ac:picMkLst>
            <pc:docMk/>
            <pc:sldMk cId="0" sldId="263"/>
            <ac:picMk id="99" creationId="{00000000-0000-0000-0000-000000000000}"/>
          </ac:picMkLst>
        </pc:picChg>
      </pc:sldChg>
      <pc:sldChg chg="modSp add del modTransition modNotes">
        <pc:chgData name="McKenzie, Jeffrey M (MVA)" userId="93d34d85-2a5f-4bc0-980d-9d23becade96" providerId="ADAL" clId="{4C477204-E445-4225-A22B-F2DDF4D88506}" dt="2022-09-27T15:11:19.391" v="1730"/>
        <pc:sldMkLst>
          <pc:docMk/>
          <pc:sldMk cId="0" sldId="264"/>
        </pc:sldMkLst>
        <pc:spChg chg="mod">
          <ac:chgData name="McKenzie, Jeffrey M (MVA)" userId="93d34d85-2a5f-4bc0-980d-9d23becade96" providerId="ADAL" clId="{4C477204-E445-4225-A22B-F2DDF4D88506}" dt="2022-09-27T15:11:19.391" v="1730"/>
          <ac:spMkLst>
            <pc:docMk/>
            <pc:sldMk cId="0" sldId="264"/>
            <ac:spMk id="117" creationId="{00000000-0000-0000-0000-000000000000}"/>
          </ac:spMkLst>
        </pc:spChg>
      </pc:sldChg>
      <pc:sldChg chg="addSp modSp mod">
        <pc:chgData name="McKenzie, Jeffrey M (MVA)" userId="93d34d85-2a5f-4bc0-980d-9d23becade96" providerId="ADAL" clId="{4C477204-E445-4225-A22B-F2DDF4D88506}" dt="2022-10-06T16:45:07.368" v="2663" actId="12788"/>
        <pc:sldMkLst>
          <pc:docMk/>
          <pc:sldMk cId="3880951697" sldId="269"/>
        </pc:sldMkLst>
        <pc:spChg chg="add mod">
          <ac:chgData name="McKenzie, Jeffrey M (MVA)" userId="93d34d85-2a5f-4bc0-980d-9d23becade96" providerId="ADAL" clId="{4C477204-E445-4225-A22B-F2DDF4D88506}" dt="2022-10-06T16:44:34.029" v="2655" actId="12788"/>
          <ac:spMkLst>
            <pc:docMk/>
            <pc:sldMk cId="3880951697" sldId="269"/>
            <ac:spMk id="3" creationId="{0309EB55-BDC6-40C8-BDC5-0B9840F38D11}"/>
          </ac:spMkLst>
        </pc:spChg>
        <pc:spChg chg="mod">
          <ac:chgData name="McKenzie, Jeffrey M (MVA)" userId="93d34d85-2a5f-4bc0-980d-9d23becade96" providerId="ADAL" clId="{4C477204-E445-4225-A22B-F2DDF4D88506}" dt="2022-10-06T16:45:07.368" v="2663" actId="12788"/>
          <ac:spMkLst>
            <pc:docMk/>
            <pc:sldMk cId="3880951697" sldId="269"/>
            <ac:spMk id="8" creationId="{BFF96801-4390-4E33-BE6A-53C0C51F2268}"/>
          </ac:spMkLst>
        </pc:spChg>
        <pc:graphicFrameChg chg="mod">
          <ac:chgData name="McKenzie, Jeffrey M (MVA)" userId="93d34d85-2a5f-4bc0-980d-9d23becade96" providerId="ADAL" clId="{4C477204-E445-4225-A22B-F2DDF4D88506}" dt="2022-09-26T15:14:37.685" v="507" actId="20577"/>
          <ac:graphicFrameMkLst>
            <pc:docMk/>
            <pc:sldMk cId="3880951697" sldId="269"/>
            <ac:graphicFrameMk id="2" creationId="{BC1FC922-3251-437A-BF3D-54B928925105}"/>
          </ac:graphicFrameMkLst>
        </pc:graphicFrameChg>
      </pc:sldChg>
      <pc:sldChg chg="addSp delSp modSp mod">
        <pc:chgData name="McKenzie, Jeffrey M (MVA)" userId="93d34d85-2a5f-4bc0-980d-9d23becade96" providerId="ADAL" clId="{4C477204-E445-4225-A22B-F2DDF4D88506}" dt="2022-10-10T23:57:21.857" v="3464" actId="20577"/>
        <pc:sldMkLst>
          <pc:docMk/>
          <pc:sldMk cId="2347948470" sldId="284"/>
        </pc:sldMkLst>
        <pc:spChg chg="add del mod">
          <ac:chgData name="McKenzie, Jeffrey M (MVA)" userId="93d34d85-2a5f-4bc0-980d-9d23becade96" providerId="ADAL" clId="{4C477204-E445-4225-A22B-F2DDF4D88506}" dt="2022-10-06T16:45:45.452" v="2668" actId="478"/>
          <ac:spMkLst>
            <pc:docMk/>
            <pc:sldMk cId="2347948470" sldId="284"/>
            <ac:spMk id="3" creationId="{1ED2CEC1-711F-40FC-82DB-C21B7EFBCD26}"/>
          </ac:spMkLst>
        </pc:spChg>
        <pc:spChg chg="add del mod">
          <ac:chgData name="McKenzie, Jeffrey M (MVA)" userId="93d34d85-2a5f-4bc0-980d-9d23becade96" providerId="ADAL" clId="{4C477204-E445-4225-A22B-F2DDF4D88506}" dt="2022-10-06T16:46:27.655" v="2692" actId="1036"/>
          <ac:spMkLst>
            <pc:docMk/>
            <pc:sldMk cId="2347948470" sldId="284"/>
            <ac:spMk id="7" creationId="{90B7B0A4-89A7-454B-9C49-E22AA3D90F66}"/>
          </ac:spMkLst>
        </pc:spChg>
        <pc:spChg chg="add del mod">
          <ac:chgData name="McKenzie, Jeffrey M (MVA)" userId="93d34d85-2a5f-4bc0-980d-9d23becade96" providerId="ADAL" clId="{4C477204-E445-4225-A22B-F2DDF4D88506}" dt="2022-10-06T16:45:43.979" v="2667"/>
          <ac:spMkLst>
            <pc:docMk/>
            <pc:sldMk cId="2347948470" sldId="284"/>
            <ac:spMk id="9" creationId="{FC308496-91C4-4064-BA03-F95A9EEF92B7}"/>
          </ac:spMkLst>
        </pc:spChg>
        <pc:graphicFrameChg chg="mod modGraphic">
          <ac:chgData name="McKenzie, Jeffrey M (MVA)" userId="93d34d85-2a5f-4bc0-980d-9d23becade96" providerId="ADAL" clId="{4C477204-E445-4225-A22B-F2DDF4D88506}" dt="2022-10-10T23:57:21.857" v="3464" actId="20577"/>
          <ac:graphicFrameMkLst>
            <pc:docMk/>
            <pc:sldMk cId="2347948470" sldId="284"/>
            <ac:graphicFrameMk id="5" creationId="{11BD9FEB-817F-4F0E-9129-C13B57039CFE}"/>
          </ac:graphicFrameMkLst>
        </pc:graphicFrameChg>
      </pc:sldChg>
      <pc:sldChg chg="modSp mod modShow">
        <pc:chgData name="McKenzie, Jeffrey M (MVA)" userId="93d34d85-2a5f-4bc0-980d-9d23becade96" providerId="ADAL" clId="{4C477204-E445-4225-A22B-F2DDF4D88506}" dt="2022-10-06T21:15:02.906" v="3324" actId="6549"/>
        <pc:sldMkLst>
          <pc:docMk/>
          <pc:sldMk cId="1261860773" sldId="285"/>
        </pc:sldMkLst>
        <pc:spChg chg="mod">
          <ac:chgData name="McKenzie, Jeffrey M (MVA)" userId="93d34d85-2a5f-4bc0-980d-9d23becade96" providerId="ADAL" clId="{4C477204-E445-4225-A22B-F2DDF4D88506}" dt="2022-10-06T21:15:02.906" v="3324" actId="6549"/>
          <ac:spMkLst>
            <pc:docMk/>
            <pc:sldMk cId="1261860773" sldId="285"/>
            <ac:spMk id="8" creationId="{BFF96801-4390-4E33-BE6A-53C0C51F2268}"/>
          </ac:spMkLst>
        </pc:spChg>
      </pc:sldChg>
      <pc:sldChg chg="addSp delSp modSp mod ord">
        <pc:chgData name="McKenzie, Jeffrey M (MVA)" userId="93d34d85-2a5f-4bc0-980d-9d23becade96" providerId="ADAL" clId="{4C477204-E445-4225-A22B-F2DDF4D88506}" dt="2022-10-06T16:53:49.089" v="2833" actId="1036"/>
        <pc:sldMkLst>
          <pc:docMk/>
          <pc:sldMk cId="3708413219" sldId="542"/>
        </pc:sldMkLst>
        <pc:spChg chg="mod">
          <ac:chgData name="McKenzie, Jeffrey M (MVA)" userId="93d34d85-2a5f-4bc0-980d-9d23becade96" providerId="ADAL" clId="{4C477204-E445-4225-A22B-F2DDF4D88506}" dt="2022-10-06T16:53:49.089" v="2833" actId="1036"/>
          <ac:spMkLst>
            <pc:docMk/>
            <pc:sldMk cId="3708413219" sldId="542"/>
            <ac:spMk id="8" creationId="{BFF96801-4390-4E33-BE6A-53C0C51F2268}"/>
          </ac:spMkLst>
        </pc:spChg>
        <pc:picChg chg="del">
          <ac:chgData name="McKenzie, Jeffrey M (MVA)" userId="93d34d85-2a5f-4bc0-980d-9d23becade96" providerId="ADAL" clId="{4C477204-E445-4225-A22B-F2DDF4D88506}" dt="2022-09-20T00:34:13.144" v="189" actId="478"/>
          <ac:picMkLst>
            <pc:docMk/>
            <pc:sldMk cId="3708413219" sldId="542"/>
            <ac:picMk id="3" creationId="{6032D631-4C9A-4C56-9413-445D304D3C6B}"/>
          </ac:picMkLst>
        </pc:picChg>
        <pc:picChg chg="add mod">
          <ac:chgData name="McKenzie, Jeffrey M (MVA)" userId="93d34d85-2a5f-4bc0-980d-9d23becade96" providerId="ADAL" clId="{4C477204-E445-4225-A22B-F2DDF4D88506}" dt="2022-09-20T00:34:25.399" v="192" actId="12788"/>
          <ac:picMkLst>
            <pc:docMk/>
            <pc:sldMk cId="3708413219" sldId="542"/>
            <ac:picMk id="1026" creationId="{CD59C182-3F7E-4D43-9149-96C85DC9A1F2}"/>
          </ac:picMkLst>
        </pc:picChg>
      </pc:sldChg>
      <pc:sldChg chg="modSp mod">
        <pc:chgData name="McKenzie, Jeffrey M (MVA)" userId="93d34d85-2a5f-4bc0-980d-9d23becade96" providerId="ADAL" clId="{4C477204-E445-4225-A22B-F2DDF4D88506}" dt="2022-10-06T17:05:49.779" v="2846" actId="20577"/>
        <pc:sldMkLst>
          <pc:docMk/>
          <pc:sldMk cId="216912709" sldId="567"/>
        </pc:sldMkLst>
        <pc:spChg chg="mod">
          <ac:chgData name="McKenzie, Jeffrey M (MVA)" userId="93d34d85-2a5f-4bc0-980d-9d23becade96" providerId="ADAL" clId="{4C477204-E445-4225-A22B-F2DDF4D88506}" dt="2022-10-06T17:05:49.779" v="2846" actId="20577"/>
          <ac:spMkLst>
            <pc:docMk/>
            <pc:sldMk cId="216912709" sldId="567"/>
            <ac:spMk id="8" creationId="{BFF96801-4390-4E33-BE6A-53C0C51F2268}"/>
          </ac:spMkLst>
        </pc:spChg>
      </pc:sldChg>
      <pc:sldChg chg="modSp mod">
        <pc:chgData name="McKenzie, Jeffrey M (MVA)" userId="93d34d85-2a5f-4bc0-980d-9d23becade96" providerId="ADAL" clId="{4C477204-E445-4225-A22B-F2DDF4D88506}" dt="2022-10-06T16:47:46.809" v="2705" actId="14100"/>
        <pc:sldMkLst>
          <pc:docMk/>
          <pc:sldMk cId="3428465764" sldId="571"/>
        </pc:sldMkLst>
        <pc:spChg chg="mod">
          <ac:chgData name="McKenzie, Jeffrey M (MVA)" userId="93d34d85-2a5f-4bc0-980d-9d23becade96" providerId="ADAL" clId="{4C477204-E445-4225-A22B-F2DDF4D88506}" dt="2022-10-06T16:47:46.809" v="2705" actId="14100"/>
          <ac:spMkLst>
            <pc:docMk/>
            <pc:sldMk cId="3428465764" sldId="571"/>
            <ac:spMk id="4" creationId="{E886BBD0-692D-F19E-5C6F-680EF410A505}"/>
          </ac:spMkLst>
        </pc:spChg>
        <pc:spChg chg="mod">
          <ac:chgData name="McKenzie, Jeffrey M (MVA)" userId="93d34d85-2a5f-4bc0-980d-9d23becade96" providerId="ADAL" clId="{4C477204-E445-4225-A22B-F2DDF4D88506}" dt="2022-10-06T16:47:28.014" v="2700" actId="1035"/>
          <ac:spMkLst>
            <pc:docMk/>
            <pc:sldMk cId="3428465764" sldId="571"/>
            <ac:spMk id="7" creationId="{90B7B0A4-89A7-454B-9C49-E22AA3D90F66}"/>
          </ac:spMkLst>
        </pc:spChg>
      </pc:sldChg>
      <pc:sldChg chg="addSp delSp modSp mod">
        <pc:chgData name="McKenzie, Jeffrey M (MVA)" userId="93d34d85-2a5f-4bc0-980d-9d23becade96" providerId="ADAL" clId="{4C477204-E445-4225-A22B-F2DDF4D88506}" dt="2022-10-06T16:48:56.927" v="2714" actId="1035"/>
        <pc:sldMkLst>
          <pc:docMk/>
          <pc:sldMk cId="3587302655" sldId="593"/>
        </pc:sldMkLst>
        <pc:spChg chg="mod">
          <ac:chgData name="McKenzie, Jeffrey M (MVA)" userId="93d34d85-2a5f-4bc0-980d-9d23becade96" providerId="ADAL" clId="{4C477204-E445-4225-A22B-F2DDF4D88506}" dt="2022-09-27T15:32:41.191" v="2061" actId="6549"/>
          <ac:spMkLst>
            <pc:docMk/>
            <pc:sldMk cId="3587302655" sldId="593"/>
            <ac:spMk id="3" creationId="{6237D571-9C08-466D-8DE8-1490215D98F5}"/>
          </ac:spMkLst>
        </pc:spChg>
        <pc:spChg chg="add mod">
          <ac:chgData name="McKenzie, Jeffrey M (MVA)" userId="93d34d85-2a5f-4bc0-980d-9d23becade96" providerId="ADAL" clId="{4C477204-E445-4225-A22B-F2DDF4D88506}" dt="2022-09-30T21:12:52.021" v="2542" actId="122"/>
          <ac:spMkLst>
            <pc:docMk/>
            <pc:sldMk cId="3587302655" sldId="593"/>
            <ac:spMk id="5" creationId="{E71F0FA7-2AFF-4980-AAE9-0BBEAC6370F3}"/>
          </ac:spMkLst>
        </pc:spChg>
        <pc:spChg chg="add del mod">
          <ac:chgData name="McKenzie, Jeffrey M (MVA)" userId="93d34d85-2a5f-4bc0-980d-9d23becade96" providerId="ADAL" clId="{4C477204-E445-4225-A22B-F2DDF4D88506}" dt="2022-09-30T21:13:06.412" v="2544" actId="767"/>
          <ac:spMkLst>
            <pc:docMk/>
            <pc:sldMk cId="3587302655" sldId="593"/>
            <ac:spMk id="6" creationId="{E64A7BF3-15C4-4B6C-8A7C-8C4087A60611}"/>
          </ac:spMkLst>
        </pc:spChg>
        <pc:spChg chg="mod">
          <ac:chgData name="McKenzie, Jeffrey M (MVA)" userId="93d34d85-2a5f-4bc0-980d-9d23becade96" providerId="ADAL" clId="{4C477204-E445-4225-A22B-F2DDF4D88506}" dt="2022-10-06T16:48:56.927" v="2714" actId="1035"/>
          <ac:spMkLst>
            <pc:docMk/>
            <pc:sldMk cId="3587302655" sldId="593"/>
            <ac:spMk id="7" creationId="{90B7B0A4-89A7-454B-9C49-E22AA3D90F66}"/>
          </ac:spMkLst>
        </pc:spChg>
        <pc:spChg chg="add mod">
          <ac:chgData name="McKenzie, Jeffrey M (MVA)" userId="93d34d85-2a5f-4bc0-980d-9d23becade96" providerId="ADAL" clId="{4C477204-E445-4225-A22B-F2DDF4D88506}" dt="2022-09-30T21:13:53.430" v="2599" actId="20577"/>
          <ac:spMkLst>
            <pc:docMk/>
            <pc:sldMk cId="3587302655" sldId="593"/>
            <ac:spMk id="8" creationId="{0CEF553E-80AE-4D6A-B4CF-1C1F1AA4C598}"/>
          </ac:spMkLst>
        </pc:spChg>
        <pc:graphicFrameChg chg="modGraphic">
          <ac:chgData name="McKenzie, Jeffrey M (MVA)" userId="93d34d85-2a5f-4bc0-980d-9d23becade96" providerId="ADAL" clId="{4C477204-E445-4225-A22B-F2DDF4D88506}" dt="2022-09-30T21:14:42.318" v="2600" actId="20577"/>
          <ac:graphicFrameMkLst>
            <pc:docMk/>
            <pc:sldMk cId="3587302655" sldId="593"/>
            <ac:graphicFrameMk id="2" creationId="{2757D0BB-DDF8-49D7-9F39-1F3CD209BCB9}"/>
          </ac:graphicFrameMkLst>
        </pc:graphicFrameChg>
        <pc:graphicFrameChg chg="mod">
          <ac:chgData name="McKenzie, Jeffrey M (MVA)" userId="93d34d85-2a5f-4bc0-980d-9d23becade96" providerId="ADAL" clId="{4C477204-E445-4225-A22B-F2DDF4D88506}" dt="2022-09-30T21:12:08.227" v="2533" actId="1035"/>
          <ac:graphicFrameMkLst>
            <pc:docMk/>
            <pc:sldMk cId="3587302655" sldId="593"/>
            <ac:graphicFrameMk id="4" creationId="{5DC1BD39-850E-4804-90EB-B639EE769A12}"/>
          </ac:graphicFrameMkLst>
        </pc:graphicFrameChg>
        <pc:graphicFrameChg chg="mod modGraphic">
          <ac:chgData name="McKenzie, Jeffrey M (MVA)" userId="93d34d85-2a5f-4bc0-980d-9d23becade96" providerId="ADAL" clId="{4C477204-E445-4225-A22B-F2DDF4D88506}" dt="2022-09-26T15:49:41.922" v="1727" actId="122"/>
          <ac:graphicFrameMkLst>
            <pc:docMk/>
            <pc:sldMk cId="3587302655" sldId="593"/>
            <ac:graphicFrameMk id="4" creationId="{C42EB28B-1485-A429-C1CF-3A3895F6AD0F}"/>
          </ac:graphicFrameMkLst>
        </pc:graphicFrameChg>
      </pc:sldChg>
      <pc:sldChg chg="delSp modSp mod">
        <pc:chgData name="McKenzie, Jeffrey M (MVA)" userId="93d34d85-2a5f-4bc0-980d-9d23becade96" providerId="ADAL" clId="{4C477204-E445-4225-A22B-F2DDF4D88506}" dt="2022-10-12T15:00:03.062" v="3565" actId="12788"/>
        <pc:sldMkLst>
          <pc:docMk/>
          <pc:sldMk cId="3572068540" sldId="594"/>
        </pc:sldMkLst>
        <pc:spChg chg="mod">
          <ac:chgData name="McKenzie, Jeffrey M (MVA)" userId="93d34d85-2a5f-4bc0-980d-9d23becade96" providerId="ADAL" clId="{4C477204-E445-4225-A22B-F2DDF4D88506}" dt="2022-10-06T16:49:30.192" v="2719" actId="1035"/>
          <ac:spMkLst>
            <pc:docMk/>
            <pc:sldMk cId="3572068540" sldId="594"/>
            <ac:spMk id="2" creationId="{87B6BB4C-E163-C9CE-D18C-369EED5C9AE0}"/>
          </ac:spMkLst>
        </pc:spChg>
        <pc:graphicFrameChg chg="mod modGraphic">
          <ac:chgData name="McKenzie, Jeffrey M (MVA)" userId="93d34d85-2a5f-4bc0-980d-9d23becade96" providerId="ADAL" clId="{4C477204-E445-4225-A22B-F2DDF4D88506}" dt="2022-10-12T15:00:03.062" v="3565" actId="12788"/>
          <ac:graphicFrameMkLst>
            <pc:docMk/>
            <pc:sldMk cId="3572068540" sldId="594"/>
            <ac:graphicFrameMk id="6" creationId="{EEB21168-BAEA-FE09-4023-F5FA120E80B8}"/>
          </ac:graphicFrameMkLst>
        </pc:graphicFrameChg>
        <pc:picChg chg="del mod">
          <ac:chgData name="McKenzie, Jeffrey M (MVA)" userId="93d34d85-2a5f-4bc0-980d-9d23becade96" providerId="ADAL" clId="{4C477204-E445-4225-A22B-F2DDF4D88506}" dt="2022-10-11T15:27:56.389" v="3557" actId="478"/>
          <ac:picMkLst>
            <pc:docMk/>
            <pc:sldMk cId="3572068540" sldId="594"/>
            <ac:picMk id="7" creationId="{92C002D9-9AB7-4486-A08B-1762CC0A4EA9}"/>
          </ac:picMkLst>
        </pc:picChg>
        <pc:picChg chg="mod">
          <ac:chgData name="McKenzie, Jeffrey M (MVA)" userId="93d34d85-2a5f-4bc0-980d-9d23becade96" providerId="ADAL" clId="{4C477204-E445-4225-A22B-F2DDF4D88506}" dt="2022-10-11T15:28:34.376" v="3563" actId="1076"/>
          <ac:picMkLst>
            <pc:docMk/>
            <pc:sldMk cId="3572068540" sldId="594"/>
            <ac:picMk id="15" creationId="{47ECD051-E19A-855D-3D6F-979C8026EECA}"/>
          </ac:picMkLst>
        </pc:picChg>
        <pc:picChg chg="mod">
          <ac:chgData name="McKenzie, Jeffrey M (MVA)" userId="93d34d85-2a5f-4bc0-980d-9d23becade96" providerId="ADAL" clId="{4C477204-E445-4225-A22B-F2DDF4D88506}" dt="2022-10-11T15:28:38.024" v="3564" actId="1076"/>
          <ac:picMkLst>
            <pc:docMk/>
            <pc:sldMk cId="3572068540" sldId="594"/>
            <ac:picMk id="2050" creationId="{42B509C6-AA86-4152-B20A-3EA48D966407}"/>
          </ac:picMkLst>
        </pc:picChg>
      </pc:sldChg>
      <pc:sldChg chg="modSp mod">
        <pc:chgData name="McKenzie, Jeffrey M (MVA)" userId="93d34d85-2a5f-4bc0-980d-9d23becade96" providerId="ADAL" clId="{4C477204-E445-4225-A22B-F2DDF4D88506}" dt="2022-10-06T18:47:01.020" v="3224" actId="1035"/>
        <pc:sldMkLst>
          <pc:docMk/>
          <pc:sldMk cId="719257332" sldId="597"/>
        </pc:sldMkLst>
        <pc:spChg chg="mod">
          <ac:chgData name="McKenzie, Jeffrey M (MVA)" userId="93d34d85-2a5f-4bc0-980d-9d23becade96" providerId="ADAL" clId="{4C477204-E445-4225-A22B-F2DDF4D88506}" dt="2022-10-06T16:50:48.167" v="2741" actId="1035"/>
          <ac:spMkLst>
            <pc:docMk/>
            <pc:sldMk cId="719257332" sldId="597"/>
            <ac:spMk id="3" creationId="{A18D0C9A-DB1D-42BD-9554-EB912A447EA6}"/>
          </ac:spMkLst>
        </pc:spChg>
        <pc:graphicFrameChg chg="mod modGraphic">
          <ac:chgData name="McKenzie, Jeffrey M (MVA)" userId="93d34d85-2a5f-4bc0-980d-9d23becade96" providerId="ADAL" clId="{4C477204-E445-4225-A22B-F2DDF4D88506}" dt="2022-10-06T18:46:21.334" v="3216" actId="1035"/>
          <ac:graphicFrameMkLst>
            <pc:docMk/>
            <pc:sldMk cId="719257332" sldId="597"/>
            <ac:graphicFrameMk id="6" creationId="{EEB21168-BAEA-FE09-4023-F5FA120E80B8}"/>
          </ac:graphicFrameMkLst>
        </pc:graphicFrameChg>
        <pc:picChg chg="mod">
          <ac:chgData name="McKenzie, Jeffrey M (MVA)" userId="93d34d85-2a5f-4bc0-980d-9d23becade96" providerId="ADAL" clId="{4C477204-E445-4225-A22B-F2DDF4D88506}" dt="2022-10-06T18:47:01.020" v="3224" actId="1035"/>
          <ac:picMkLst>
            <pc:docMk/>
            <pc:sldMk cId="719257332" sldId="597"/>
            <ac:picMk id="9" creationId="{F0158861-D5D0-485E-B57E-9426E18CCCD2}"/>
          </ac:picMkLst>
        </pc:picChg>
      </pc:sldChg>
      <pc:sldChg chg="modSp mod">
        <pc:chgData name="McKenzie, Jeffrey M (MVA)" userId="93d34d85-2a5f-4bc0-980d-9d23becade96" providerId="ADAL" clId="{4C477204-E445-4225-A22B-F2DDF4D88506}" dt="2022-10-11T14:47:57.677" v="3555" actId="20577"/>
        <pc:sldMkLst>
          <pc:docMk/>
          <pc:sldMk cId="3807664488" sldId="599"/>
        </pc:sldMkLst>
        <pc:spChg chg="mod">
          <ac:chgData name="McKenzie, Jeffrey M (MVA)" userId="93d34d85-2a5f-4bc0-980d-9d23becade96" providerId="ADAL" clId="{4C477204-E445-4225-A22B-F2DDF4D88506}" dt="2022-10-11T14:47:57.677" v="3555" actId="20577"/>
          <ac:spMkLst>
            <pc:docMk/>
            <pc:sldMk cId="3807664488" sldId="599"/>
            <ac:spMk id="6" creationId="{6C91B774-C5CB-4DF7-95E3-C414B66778CD}"/>
          </ac:spMkLst>
        </pc:spChg>
        <pc:spChg chg="mod">
          <ac:chgData name="McKenzie, Jeffrey M (MVA)" userId="93d34d85-2a5f-4bc0-980d-9d23becade96" providerId="ADAL" clId="{4C477204-E445-4225-A22B-F2DDF4D88506}" dt="2022-10-06T16:54:12.895" v="2838" actId="14100"/>
          <ac:spMkLst>
            <pc:docMk/>
            <pc:sldMk cId="3807664488" sldId="599"/>
            <ac:spMk id="7" creationId="{90B7B0A4-89A7-454B-9C49-E22AA3D90F66}"/>
          </ac:spMkLst>
        </pc:spChg>
      </pc:sldChg>
      <pc:sldChg chg="addSp delSp modSp mod">
        <pc:chgData name="McKenzie, Jeffrey M (MVA)" userId="93d34d85-2a5f-4bc0-980d-9d23becade96" providerId="ADAL" clId="{4C477204-E445-4225-A22B-F2DDF4D88506}" dt="2022-10-10T23:54:14.741" v="3433" actId="12788"/>
        <pc:sldMkLst>
          <pc:docMk/>
          <pc:sldMk cId="3313381729" sldId="601"/>
        </pc:sldMkLst>
        <pc:spChg chg="add mod topLvl">
          <ac:chgData name="McKenzie, Jeffrey M (MVA)" userId="93d34d85-2a5f-4bc0-980d-9d23becade96" providerId="ADAL" clId="{4C477204-E445-4225-A22B-F2DDF4D88506}" dt="2022-09-30T17:19:54.755" v="2500" actId="1036"/>
          <ac:spMkLst>
            <pc:docMk/>
            <pc:sldMk cId="3313381729" sldId="601"/>
            <ac:spMk id="2" creationId="{5B0266D6-A29A-4778-8FBE-C9C9AF3185C8}"/>
          </ac:spMkLst>
        </pc:spChg>
        <pc:spChg chg="add del mod">
          <ac:chgData name="McKenzie, Jeffrey M (MVA)" userId="93d34d85-2a5f-4bc0-980d-9d23becade96" providerId="ADAL" clId="{4C477204-E445-4225-A22B-F2DDF4D88506}" dt="2022-09-30T17:07:03.004" v="2488" actId="767"/>
          <ac:spMkLst>
            <pc:docMk/>
            <pc:sldMk cId="3313381729" sldId="601"/>
            <ac:spMk id="3" creationId="{DB26666F-B2D0-4515-95BF-C4E4631AFE85}"/>
          </ac:spMkLst>
        </pc:spChg>
        <pc:spChg chg="add del mod">
          <ac:chgData name="McKenzie, Jeffrey M (MVA)" userId="93d34d85-2a5f-4bc0-980d-9d23becade96" providerId="ADAL" clId="{4C477204-E445-4225-A22B-F2DDF4D88506}" dt="2022-10-05T15:48:45.667" v="2604" actId="767"/>
          <ac:spMkLst>
            <pc:docMk/>
            <pc:sldMk cId="3313381729" sldId="601"/>
            <ac:spMk id="4" creationId="{5BCC0894-518E-42C4-A31A-0D83E97420CD}"/>
          </ac:spMkLst>
        </pc:spChg>
        <pc:spChg chg="add mod topLvl">
          <ac:chgData name="McKenzie, Jeffrey M (MVA)" userId="93d34d85-2a5f-4bc0-980d-9d23becade96" providerId="ADAL" clId="{4C477204-E445-4225-A22B-F2DDF4D88506}" dt="2022-09-30T17:19:54.755" v="2500" actId="1036"/>
          <ac:spMkLst>
            <pc:docMk/>
            <pc:sldMk cId="3313381729" sldId="601"/>
            <ac:spMk id="5" creationId="{68AFB05F-66E2-4562-BCC1-BDCFC5270A2E}"/>
          </ac:spMkLst>
        </pc:spChg>
        <pc:spChg chg="add mod">
          <ac:chgData name="McKenzie, Jeffrey M (MVA)" userId="93d34d85-2a5f-4bc0-980d-9d23becade96" providerId="ADAL" clId="{4C477204-E445-4225-A22B-F2DDF4D88506}" dt="2022-09-30T01:44:21.313" v="2380" actId="207"/>
          <ac:spMkLst>
            <pc:docMk/>
            <pc:sldMk cId="3313381729" sldId="601"/>
            <ac:spMk id="8" creationId="{90490B2F-E34A-41F8-BF84-D7A55FFAA970}"/>
          </ac:spMkLst>
        </pc:spChg>
        <pc:spChg chg="add mod">
          <ac:chgData name="McKenzie, Jeffrey M (MVA)" userId="93d34d85-2a5f-4bc0-980d-9d23becade96" providerId="ADAL" clId="{4C477204-E445-4225-A22B-F2DDF4D88506}" dt="2022-09-30T01:44:59.953" v="2436" actId="1037"/>
          <ac:spMkLst>
            <pc:docMk/>
            <pc:sldMk cId="3313381729" sldId="601"/>
            <ac:spMk id="9" creationId="{2FDB0FF5-7588-49CF-A2B3-F636A2B6AC8D}"/>
          </ac:spMkLst>
        </pc:spChg>
        <pc:spChg chg="add del mod">
          <ac:chgData name="McKenzie, Jeffrey M (MVA)" userId="93d34d85-2a5f-4bc0-980d-9d23becade96" providerId="ADAL" clId="{4C477204-E445-4225-A22B-F2DDF4D88506}" dt="2022-09-30T17:19:45.984" v="2495" actId="478"/>
          <ac:spMkLst>
            <pc:docMk/>
            <pc:sldMk cId="3313381729" sldId="601"/>
            <ac:spMk id="10" creationId="{13956CB5-9A8A-4EC4-9B59-A8B3889309A9}"/>
          </ac:spMkLst>
        </pc:spChg>
        <pc:spChg chg="add del mod">
          <ac:chgData name="McKenzie, Jeffrey M (MVA)" userId="93d34d85-2a5f-4bc0-980d-9d23becade96" providerId="ADAL" clId="{4C477204-E445-4225-A22B-F2DDF4D88506}" dt="2022-09-30T01:45:42.393" v="2441" actId="767"/>
          <ac:spMkLst>
            <pc:docMk/>
            <pc:sldMk cId="3313381729" sldId="601"/>
            <ac:spMk id="11" creationId="{769EF65F-11F2-4D40-AB91-4B0F94489E4F}"/>
          </ac:spMkLst>
        </pc:spChg>
        <pc:spChg chg="mod">
          <ac:chgData name="McKenzie, Jeffrey M (MVA)" userId="93d34d85-2a5f-4bc0-980d-9d23becade96" providerId="ADAL" clId="{4C477204-E445-4225-A22B-F2DDF4D88506}" dt="2022-10-06T16:52:04.802" v="2774" actId="1036"/>
          <ac:spMkLst>
            <pc:docMk/>
            <pc:sldMk cId="3313381729" sldId="601"/>
            <ac:spMk id="11" creationId="{AC36C51C-7D8F-4C65-9157-DDC285C5150C}"/>
          </ac:spMkLst>
        </pc:spChg>
        <pc:spChg chg="add mod">
          <ac:chgData name="McKenzie, Jeffrey M (MVA)" userId="93d34d85-2a5f-4bc0-980d-9d23becade96" providerId="ADAL" clId="{4C477204-E445-4225-A22B-F2DDF4D88506}" dt="2022-10-05T15:52:42.385" v="2618" actId="14100"/>
          <ac:spMkLst>
            <pc:docMk/>
            <pc:sldMk cId="3313381729" sldId="601"/>
            <ac:spMk id="12" creationId="{6097BCE1-788E-437E-A2D6-3ECAF8CCD038}"/>
          </ac:spMkLst>
        </pc:spChg>
        <pc:spChg chg="add mod">
          <ac:chgData name="McKenzie, Jeffrey M (MVA)" userId="93d34d85-2a5f-4bc0-980d-9d23becade96" providerId="ADAL" clId="{4C477204-E445-4225-A22B-F2DDF4D88506}" dt="2022-10-05T15:52:52.898" v="2619" actId="14100"/>
          <ac:spMkLst>
            <pc:docMk/>
            <pc:sldMk cId="3313381729" sldId="601"/>
            <ac:spMk id="13" creationId="{78F2F9B6-CF04-47D3-84BD-16DD0AD81605}"/>
          </ac:spMkLst>
        </pc:spChg>
        <pc:spChg chg="add mod">
          <ac:chgData name="McKenzie, Jeffrey M (MVA)" userId="93d34d85-2a5f-4bc0-980d-9d23becade96" providerId="ADAL" clId="{4C477204-E445-4225-A22B-F2DDF4D88506}" dt="2022-10-05T15:53:03.823" v="2621" actId="164"/>
          <ac:spMkLst>
            <pc:docMk/>
            <pc:sldMk cId="3313381729" sldId="601"/>
            <ac:spMk id="15" creationId="{05F17968-9B88-4192-8BCA-5C788DA21603}"/>
          </ac:spMkLst>
        </pc:spChg>
        <pc:spChg chg="add mod">
          <ac:chgData name="McKenzie, Jeffrey M (MVA)" userId="93d34d85-2a5f-4bc0-980d-9d23becade96" providerId="ADAL" clId="{4C477204-E445-4225-A22B-F2DDF4D88506}" dt="2022-10-05T15:53:03.823" v="2621" actId="164"/>
          <ac:spMkLst>
            <pc:docMk/>
            <pc:sldMk cId="3313381729" sldId="601"/>
            <ac:spMk id="16" creationId="{43FE2CA1-A661-4A4D-BD2D-E39B3A706C4D}"/>
          </ac:spMkLst>
        </pc:spChg>
        <pc:grpChg chg="del">
          <ac:chgData name="McKenzie, Jeffrey M (MVA)" userId="93d34d85-2a5f-4bc0-980d-9d23becade96" providerId="ADAL" clId="{4C477204-E445-4225-A22B-F2DDF4D88506}" dt="2022-10-10T23:53:58.742" v="3430" actId="478"/>
          <ac:grpSpMkLst>
            <pc:docMk/>
            <pc:sldMk cId="3313381729" sldId="601"/>
            <ac:grpSpMk id="2" creationId="{57CD36F4-856C-4E21-9F03-93B742893162}"/>
          </ac:grpSpMkLst>
        </pc:grpChg>
        <pc:grpChg chg="add mod">
          <ac:chgData name="McKenzie, Jeffrey M (MVA)" userId="93d34d85-2a5f-4bc0-980d-9d23becade96" providerId="ADAL" clId="{4C477204-E445-4225-A22B-F2DDF4D88506}" dt="2022-09-30T17:19:54.755" v="2500" actId="1036"/>
          <ac:grpSpMkLst>
            <pc:docMk/>
            <pc:sldMk cId="3313381729" sldId="601"/>
            <ac:grpSpMk id="3" creationId="{B1D2498C-FA54-4D14-9617-1E527B617356}"/>
          </ac:grpSpMkLst>
        </pc:grpChg>
        <pc:grpChg chg="add del mod">
          <ac:chgData name="McKenzie, Jeffrey M (MVA)" userId="93d34d85-2a5f-4bc0-980d-9d23becade96" providerId="ADAL" clId="{4C477204-E445-4225-A22B-F2DDF4D88506}" dt="2022-09-30T17:19:22.784" v="2492" actId="165"/>
          <ac:grpSpMkLst>
            <pc:docMk/>
            <pc:sldMk cId="3313381729" sldId="601"/>
            <ac:grpSpMk id="11" creationId="{51C12730-FFD7-4383-9548-ECE95CBF2B04}"/>
          </ac:grpSpMkLst>
        </pc:grpChg>
        <pc:grpChg chg="add mod">
          <ac:chgData name="McKenzie, Jeffrey M (MVA)" userId="93d34d85-2a5f-4bc0-980d-9d23becade96" providerId="ADAL" clId="{4C477204-E445-4225-A22B-F2DDF4D88506}" dt="2022-10-06T16:52:35.589" v="2787" actId="12788"/>
          <ac:grpSpMkLst>
            <pc:docMk/>
            <pc:sldMk cId="3313381729" sldId="601"/>
            <ac:grpSpMk id="14" creationId="{7A60B2D6-E479-44B4-80C6-4AE1431F3D09}"/>
          </ac:grpSpMkLst>
        </pc:grpChg>
        <pc:picChg chg="del">
          <ac:chgData name="McKenzie, Jeffrey M (MVA)" userId="93d34d85-2a5f-4bc0-980d-9d23becade96" providerId="ADAL" clId="{4C477204-E445-4225-A22B-F2DDF4D88506}" dt="2022-09-30T01:43:35.626" v="2375" actId="478"/>
          <ac:picMkLst>
            <pc:docMk/>
            <pc:sldMk cId="3313381729" sldId="601"/>
            <ac:picMk id="3" creationId="{375BC247-B7F6-4BF8-A7E3-97A21CAD1C1A}"/>
          </ac:picMkLst>
        </pc:picChg>
        <pc:picChg chg="add del mod modCrop">
          <ac:chgData name="McKenzie, Jeffrey M (MVA)" userId="93d34d85-2a5f-4bc0-980d-9d23becade96" providerId="ADAL" clId="{4C477204-E445-4225-A22B-F2DDF4D88506}" dt="2022-09-30T17:06:08.983" v="2480" actId="478"/>
          <ac:picMkLst>
            <pc:docMk/>
            <pc:sldMk cId="3313381729" sldId="601"/>
            <ac:picMk id="4" creationId="{429FCE0C-CCBA-4D59-9D76-8610BDEA24F8}"/>
          </ac:picMkLst>
        </pc:picChg>
        <pc:picChg chg="mod modCrop">
          <ac:chgData name="McKenzie, Jeffrey M (MVA)" userId="93d34d85-2a5f-4bc0-980d-9d23becade96" providerId="ADAL" clId="{4C477204-E445-4225-A22B-F2DDF4D88506}" dt="2022-10-05T15:53:03.823" v="2621" actId="164"/>
          <ac:picMkLst>
            <pc:docMk/>
            <pc:sldMk cId="3313381729" sldId="601"/>
            <ac:picMk id="10" creationId="{04BF065D-C668-4B05-8619-EDF6CD050A1B}"/>
          </ac:picMkLst>
        </pc:picChg>
        <pc:picChg chg="add mod">
          <ac:chgData name="McKenzie, Jeffrey M (MVA)" userId="93d34d85-2a5f-4bc0-980d-9d23becade96" providerId="ADAL" clId="{4C477204-E445-4225-A22B-F2DDF4D88506}" dt="2022-10-10T23:54:14.741" v="3433" actId="12788"/>
          <ac:picMkLst>
            <pc:docMk/>
            <pc:sldMk cId="3313381729" sldId="601"/>
            <ac:picMk id="18" creationId="{02754664-A9F8-462C-B2F8-F4C9D6FDFD64}"/>
          </ac:picMkLst>
        </pc:picChg>
        <pc:picChg chg="add mod topLvl">
          <ac:chgData name="McKenzie, Jeffrey M (MVA)" userId="93d34d85-2a5f-4bc0-980d-9d23becade96" providerId="ADAL" clId="{4C477204-E445-4225-A22B-F2DDF4D88506}" dt="2022-09-30T17:19:54.755" v="2500" actId="1036"/>
          <ac:picMkLst>
            <pc:docMk/>
            <pc:sldMk cId="3313381729" sldId="601"/>
            <ac:picMk id="1026" creationId="{028253C0-8287-49C9-B311-7AA54FE3DDF8}"/>
          </ac:picMkLst>
        </pc:picChg>
      </pc:sldChg>
      <pc:sldChg chg="addSp delSp modSp mod">
        <pc:chgData name="McKenzie, Jeffrey M (MVA)" userId="93d34d85-2a5f-4bc0-980d-9d23becade96" providerId="ADAL" clId="{4C477204-E445-4225-A22B-F2DDF4D88506}" dt="2022-10-10T23:55:58.710" v="3460" actId="1036"/>
        <pc:sldMkLst>
          <pc:docMk/>
          <pc:sldMk cId="2884398226" sldId="602"/>
        </pc:sldMkLst>
        <pc:spChg chg="add mod">
          <ac:chgData name="McKenzie, Jeffrey M (MVA)" userId="93d34d85-2a5f-4bc0-980d-9d23becade96" providerId="ADAL" clId="{4C477204-E445-4225-A22B-F2DDF4D88506}" dt="2022-10-05T15:53:59.313" v="2627" actId="164"/>
          <ac:spMkLst>
            <pc:docMk/>
            <pc:sldMk cId="2884398226" sldId="602"/>
            <ac:spMk id="2" creationId="{34DC13A8-8964-411D-B028-C7C91B8FE29E}"/>
          </ac:spMkLst>
        </pc:spChg>
        <pc:spChg chg="add mod">
          <ac:chgData name="McKenzie, Jeffrey M (MVA)" userId="93d34d85-2a5f-4bc0-980d-9d23becade96" providerId="ADAL" clId="{4C477204-E445-4225-A22B-F2DDF4D88506}" dt="2022-10-05T15:53:59.313" v="2627" actId="164"/>
          <ac:spMkLst>
            <pc:docMk/>
            <pc:sldMk cId="2884398226" sldId="602"/>
            <ac:spMk id="4" creationId="{EC20CC13-BF0C-49E7-BA1F-9DE577DF0FAB}"/>
          </ac:spMkLst>
        </pc:spChg>
        <pc:spChg chg="add mod">
          <ac:chgData name="McKenzie, Jeffrey M (MVA)" userId="93d34d85-2a5f-4bc0-980d-9d23becade96" providerId="ADAL" clId="{4C477204-E445-4225-A22B-F2DDF4D88506}" dt="2022-09-30T16:42:51.944" v="2476" actId="164"/>
          <ac:spMkLst>
            <pc:docMk/>
            <pc:sldMk cId="2884398226" sldId="602"/>
            <ac:spMk id="5" creationId="{B856CD56-423B-43F8-96EF-192C3A334F70}"/>
          </ac:spMkLst>
        </pc:spChg>
        <pc:spChg chg="add mod">
          <ac:chgData name="McKenzie, Jeffrey M (MVA)" userId="93d34d85-2a5f-4bc0-980d-9d23becade96" providerId="ADAL" clId="{4C477204-E445-4225-A22B-F2DDF4D88506}" dt="2022-09-30T16:42:51.944" v="2476" actId="164"/>
          <ac:spMkLst>
            <pc:docMk/>
            <pc:sldMk cId="2884398226" sldId="602"/>
            <ac:spMk id="6" creationId="{CDB0BD6F-BB5E-4E3D-9D4F-C63041B8DE42}"/>
          </ac:spMkLst>
        </pc:spChg>
        <pc:spChg chg="del">
          <ac:chgData name="McKenzie, Jeffrey M (MVA)" userId="93d34d85-2a5f-4bc0-980d-9d23becade96" providerId="ADAL" clId="{4C477204-E445-4225-A22B-F2DDF4D88506}" dt="2022-09-30T16:43:08.564" v="2477" actId="478"/>
          <ac:spMkLst>
            <pc:docMk/>
            <pc:sldMk cId="2884398226" sldId="602"/>
            <ac:spMk id="7" creationId="{A1F7F79B-21BC-48A6-9197-9B7829808738}"/>
          </ac:spMkLst>
        </pc:spChg>
        <pc:spChg chg="add del mod">
          <ac:chgData name="McKenzie, Jeffrey M (MVA)" userId="93d34d85-2a5f-4bc0-980d-9d23becade96" providerId="ADAL" clId="{4C477204-E445-4225-A22B-F2DDF4D88506}" dt="2022-09-30T21:10:37.525" v="2512" actId="478"/>
          <ac:spMkLst>
            <pc:docMk/>
            <pc:sldMk cId="2884398226" sldId="602"/>
            <ac:spMk id="8" creationId="{3C9019CB-CFAA-4BAC-9BA6-6E8C29FBC505}"/>
          </ac:spMkLst>
        </pc:spChg>
        <pc:spChg chg="mod">
          <ac:chgData name="McKenzie, Jeffrey M (MVA)" userId="93d34d85-2a5f-4bc0-980d-9d23becade96" providerId="ADAL" clId="{4C477204-E445-4225-A22B-F2DDF4D88506}" dt="2022-10-06T16:53:07.146" v="2814" actId="12788"/>
          <ac:spMkLst>
            <pc:docMk/>
            <pc:sldMk cId="2884398226" sldId="602"/>
            <ac:spMk id="8" creationId="{7BC6EB14-351C-48B6-B3E7-3A70AA6686ED}"/>
          </ac:spMkLst>
        </pc:spChg>
        <pc:spChg chg="add mod">
          <ac:chgData name="McKenzie, Jeffrey M (MVA)" userId="93d34d85-2a5f-4bc0-980d-9d23becade96" providerId="ADAL" clId="{4C477204-E445-4225-A22B-F2DDF4D88506}" dt="2022-09-30T21:11:08.790" v="2517" actId="164"/>
          <ac:spMkLst>
            <pc:docMk/>
            <pc:sldMk cId="2884398226" sldId="602"/>
            <ac:spMk id="9" creationId="{4976EC4F-BD1F-4EE8-8047-0F06076DA1D8}"/>
          </ac:spMkLst>
        </pc:spChg>
        <pc:spChg chg="add mod">
          <ac:chgData name="McKenzie, Jeffrey M (MVA)" userId="93d34d85-2a5f-4bc0-980d-9d23becade96" providerId="ADAL" clId="{4C477204-E445-4225-A22B-F2DDF4D88506}" dt="2022-09-30T21:11:08.790" v="2517" actId="164"/>
          <ac:spMkLst>
            <pc:docMk/>
            <pc:sldMk cId="2884398226" sldId="602"/>
            <ac:spMk id="10" creationId="{B15CD46A-C1B5-4492-A3FA-29BBC4E6DC30}"/>
          </ac:spMkLst>
        </pc:spChg>
        <pc:grpChg chg="add del mod">
          <ac:chgData name="McKenzie, Jeffrey M (MVA)" userId="93d34d85-2a5f-4bc0-980d-9d23becade96" providerId="ADAL" clId="{4C477204-E445-4225-A22B-F2DDF4D88506}" dt="2022-09-30T21:09:28.286" v="2501" actId="478"/>
          <ac:grpSpMkLst>
            <pc:docMk/>
            <pc:sldMk cId="2884398226" sldId="602"/>
            <ac:grpSpMk id="2" creationId="{130CE424-CD8D-4936-9898-E0FF6A6666D4}"/>
          </ac:grpSpMkLst>
        </pc:grpChg>
        <pc:grpChg chg="add del mod">
          <ac:chgData name="McKenzie, Jeffrey M (MVA)" userId="93d34d85-2a5f-4bc0-980d-9d23becade96" providerId="ADAL" clId="{4C477204-E445-4225-A22B-F2DDF4D88506}" dt="2022-10-10T23:55:51.374" v="3434" actId="478"/>
          <ac:grpSpMkLst>
            <pc:docMk/>
            <pc:sldMk cId="2884398226" sldId="602"/>
            <ac:grpSpMk id="5" creationId="{E07F711D-2F85-4A99-8617-03FAA3BD5895}"/>
          </ac:grpSpMkLst>
        </pc:grpChg>
        <pc:grpChg chg="add mod">
          <ac:chgData name="McKenzie, Jeffrey M (MVA)" userId="93d34d85-2a5f-4bc0-980d-9d23becade96" providerId="ADAL" clId="{4C477204-E445-4225-A22B-F2DDF4D88506}" dt="2022-09-30T21:11:08.790" v="2517" actId="164"/>
          <ac:grpSpMkLst>
            <pc:docMk/>
            <pc:sldMk cId="2884398226" sldId="602"/>
            <ac:grpSpMk id="11" creationId="{9957C0BD-951A-4218-8612-7DCDF84B9C26}"/>
          </ac:grpSpMkLst>
        </pc:grpChg>
        <pc:picChg chg="del">
          <ac:chgData name="McKenzie, Jeffrey M (MVA)" userId="93d34d85-2a5f-4bc0-980d-9d23becade96" providerId="ADAL" clId="{4C477204-E445-4225-A22B-F2DDF4D88506}" dt="2022-09-30T01:48:15.050" v="2443" actId="478"/>
          <ac:picMkLst>
            <pc:docMk/>
            <pc:sldMk cId="2884398226" sldId="602"/>
            <ac:picMk id="3" creationId="{2C7C0299-47AB-46C9-BC80-02FAECDF6454}"/>
          </ac:picMkLst>
        </pc:picChg>
        <pc:picChg chg="mod">
          <ac:chgData name="McKenzie, Jeffrey M (MVA)" userId="93d34d85-2a5f-4bc0-980d-9d23becade96" providerId="ADAL" clId="{4C477204-E445-4225-A22B-F2DDF4D88506}" dt="2022-10-05T15:53:59.313" v="2627" actId="164"/>
          <ac:picMkLst>
            <pc:docMk/>
            <pc:sldMk cId="2884398226" sldId="602"/>
            <ac:picMk id="3" creationId="{582611AC-D5D2-4341-8559-89D0BC9B026C}"/>
          </ac:picMkLst>
        </pc:picChg>
        <pc:picChg chg="add del mod modCrop">
          <ac:chgData name="McKenzie, Jeffrey M (MVA)" userId="93d34d85-2a5f-4bc0-980d-9d23becade96" providerId="ADAL" clId="{4C477204-E445-4225-A22B-F2DDF4D88506}" dt="2022-09-30T16:42:51.944" v="2476" actId="164"/>
          <ac:picMkLst>
            <pc:docMk/>
            <pc:sldMk cId="2884398226" sldId="602"/>
            <ac:picMk id="4" creationId="{840AB488-7190-4626-B399-73806D098CB9}"/>
          </ac:picMkLst>
        </pc:picChg>
        <pc:picChg chg="add mod">
          <ac:chgData name="McKenzie, Jeffrey M (MVA)" userId="93d34d85-2a5f-4bc0-980d-9d23becade96" providerId="ADAL" clId="{4C477204-E445-4225-A22B-F2DDF4D88506}" dt="2022-10-10T23:55:58.710" v="3460" actId="1036"/>
          <ac:picMkLst>
            <pc:docMk/>
            <pc:sldMk cId="2884398226" sldId="602"/>
            <ac:picMk id="7" creationId="{71DE7C4F-C4B2-4AAD-87F3-CC158EA9B562}"/>
          </ac:picMkLst>
        </pc:picChg>
        <pc:picChg chg="add mod modCrop">
          <ac:chgData name="McKenzie, Jeffrey M (MVA)" userId="93d34d85-2a5f-4bc0-980d-9d23becade96" providerId="ADAL" clId="{4C477204-E445-4225-A22B-F2DDF4D88506}" dt="2022-09-30T21:11:08.790" v="2517" actId="164"/>
          <ac:picMkLst>
            <pc:docMk/>
            <pc:sldMk cId="2884398226" sldId="602"/>
            <ac:picMk id="7" creationId="{A9EC8687-BAE8-4308-9584-9E45CEF0C88A}"/>
          </ac:picMkLst>
        </pc:picChg>
      </pc:sldChg>
      <pc:sldChg chg="modSp add mod ord">
        <pc:chgData name="McKenzie, Jeffrey M (MVA)" userId="93d34d85-2a5f-4bc0-980d-9d23becade96" providerId="ADAL" clId="{4C477204-E445-4225-A22B-F2DDF4D88506}" dt="2022-10-06T16:51:17.567" v="2752" actId="1035"/>
        <pc:sldMkLst>
          <pc:docMk/>
          <pc:sldMk cId="1779980840" sldId="604"/>
        </pc:sldMkLst>
        <pc:spChg chg="mod">
          <ac:chgData name="McKenzie, Jeffrey M (MVA)" userId="93d34d85-2a5f-4bc0-980d-9d23becade96" providerId="ADAL" clId="{4C477204-E445-4225-A22B-F2DDF4D88506}" dt="2022-09-30T15:13:13.410" v="2467" actId="20577"/>
          <ac:spMkLst>
            <pc:docMk/>
            <pc:sldMk cId="1779980840" sldId="604"/>
            <ac:spMk id="3" creationId="{6237D571-9C08-466D-8DE8-1490215D98F5}"/>
          </ac:spMkLst>
        </pc:spChg>
        <pc:spChg chg="mod">
          <ac:chgData name="McKenzie, Jeffrey M (MVA)" userId="93d34d85-2a5f-4bc0-980d-9d23becade96" providerId="ADAL" clId="{4C477204-E445-4225-A22B-F2DDF4D88506}" dt="2022-10-06T16:51:17.567" v="2752" actId="1035"/>
          <ac:spMkLst>
            <pc:docMk/>
            <pc:sldMk cId="1779980840" sldId="604"/>
            <ac:spMk id="7" creationId="{90B7B0A4-89A7-454B-9C49-E22AA3D90F66}"/>
          </ac:spMkLst>
        </pc:spChg>
      </pc:sldChg>
      <pc:sldChg chg="modSp mod">
        <pc:chgData name="McKenzie, Jeffrey M (MVA)" userId="93d34d85-2a5f-4bc0-980d-9d23becade96" providerId="ADAL" clId="{4C477204-E445-4225-A22B-F2DDF4D88506}" dt="2022-10-06T18:45:24.699" v="3181" actId="1036"/>
        <pc:sldMkLst>
          <pc:docMk/>
          <pc:sldMk cId="2726118844" sldId="607"/>
        </pc:sldMkLst>
        <pc:spChg chg="mod">
          <ac:chgData name="McKenzie, Jeffrey M (MVA)" userId="93d34d85-2a5f-4bc0-980d-9d23becade96" providerId="ADAL" clId="{4C477204-E445-4225-A22B-F2DDF4D88506}" dt="2022-10-06T16:50:18.451" v="2735" actId="1035"/>
          <ac:spMkLst>
            <pc:docMk/>
            <pc:sldMk cId="2726118844" sldId="607"/>
            <ac:spMk id="3" creationId="{A18D0C9A-DB1D-42BD-9554-EB912A447EA6}"/>
          </ac:spMkLst>
        </pc:spChg>
        <pc:graphicFrameChg chg="mod modGraphic">
          <ac:chgData name="McKenzie, Jeffrey M (MVA)" userId="93d34d85-2a5f-4bc0-980d-9d23becade96" providerId="ADAL" clId="{4C477204-E445-4225-A22B-F2DDF4D88506}" dt="2022-10-06T18:45:14.683" v="3162" actId="6549"/>
          <ac:graphicFrameMkLst>
            <pc:docMk/>
            <pc:sldMk cId="2726118844" sldId="607"/>
            <ac:graphicFrameMk id="6" creationId="{EEB21168-BAEA-FE09-4023-F5FA120E80B8}"/>
          </ac:graphicFrameMkLst>
        </pc:graphicFrameChg>
        <pc:picChg chg="mod">
          <ac:chgData name="McKenzie, Jeffrey M (MVA)" userId="93d34d85-2a5f-4bc0-980d-9d23becade96" providerId="ADAL" clId="{4C477204-E445-4225-A22B-F2DDF4D88506}" dt="2022-10-06T18:45:24.699" v="3181" actId="1036"/>
          <ac:picMkLst>
            <pc:docMk/>
            <pc:sldMk cId="2726118844" sldId="607"/>
            <ac:picMk id="1026" creationId="{18ACD577-1A57-4970-8751-9E53DCD1A5DE}"/>
          </ac:picMkLst>
        </pc:picChg>
      </pc:sldChg>
      <pc:sldChg chg="addSp delSp modSp add mod">
        <pc:chgData name="McKenzie, Jeffrey M (MVA)" userId="93d34d85-2a5f-4bc0-980d-9d23becade96" providerId="ADAL" clId="{4C477204-E445-4225-A22B-F2DDF4D88506}" dt="2022-10-06T18:46:56.908" v="3223" actId="1035"/>
        <pc:sldMkLst>
          <pc:docMk/>
          <pc:sldMk cId="4136321594" sldId="608"/>
        </pc:sldMkLst>
        <pc:spChg chg="mod">
          <ac:chgData name="McKenzie, Jeffrey M (MVA)" userId="93d34d85-2a5f-4bc0-980d-9d23becade96" providerId="ADAL" clId="{4C477204-E445-4225-A22B-F2DDF4D88506}" dt="2022-10-06T16:49:54.676" v="2729" actId="1035"/>
          <ac:spMkLst>
            <pc:docMk/>
            <pc:sldMk cId="4136321594" sldId="608"/>
            <ac:spMk id="2" creationId="{87B6BB4C-E163-C9CE-D18C-369EED5C9AE0}"/>
          </ac:spMkLst>
        </pc:spChg>
        <pc:graphicFrameChg chg="mod modGraphic">
          <ac:chgData name="McKenzie, Jeffrey M (MVA)" userId="93d34d85-2a5f-4bc0-980d-9d23becade96" providerId="ADAL" clId="{4C477204-E445-4225-A22B-F2DDF4D88506}" dt="2022-10-06T18:44:50.696" v="3138" actId="6549"/>
          <ac:graphicFrameMkLst>
            <pc:docMk/>
            <pc:sldMk cId="4136321594" sldId="608"/>
            <ac:graphicFrameMk id="6" creationId="{EEB21168-BAEA-FE09-4023-F5FA120E80B8}"/>
          </ac:graphicFrameMkLst>
        </pc:graphicFrameChg>
        <pc:picChg chg="add del mod">
          <ac:chgData name="McKenzie, Jeffrey M (MVA)" userId="93d34d85-2a5f-4bc0-980d-9d23becade96" providerId="ADAL" clId="{4C477204-E445-4225-A22B-F2DDF4D88506}" dt="2022-09-29T14:47:59.078" v="2100" actId="478"/>
          <ac:picMkLst>
            <pc:docMk/>
            <pc:sldMk cId="4136321594" sldId="608"/>
            <ac:picMk id="4" creationId="{9A26F0B1-C825-4039-A5DD-FFD1DF33B25D}"/>
          </ac:picMkLst>
        </pc:picChg>
        <pc:picChg chg="add mod">
          <ac:chgData name="McKenzie, Jeffrey M (MVA)" userId="93d34d85-2a5f-4bc0-980d-9d23becade96" providerId="ADAL" clId="{4C477204-E445-4225-A22B-F2DDF4D88506}" dt="2022-10-06T18:46:56.908" v="3223" actId="1035"/>
          <ac:picMkLst>
            <pc:docMk/>
            <pc:sldMk cId="4136321594" sldId="608"/>
            <ac:picMk id="8" creationId="{81E36E46-E979-4DAA-8BF8-7CCCE8558852}"/>
          </ac:picMkLst>
        </pc:picChg>
        <pc:picChg chg="del">
          <ac:chgData name="McKenzie, Jeffrey M (MVA)" userId="93d34d85-2a5f-4bc0-980d-9d23becade96" providerId="ADAL" clId="{4C477204-E445-4225-A22B-F2DDF4D88506}" dt="2022-09-29T14:48:14.061" v="2102" actId="478"/>
          <ac:picMkLst>
            <pc:docMk/>
            <pc:sldMk cId="4136321594" sldId="608"/>
            <ac:picMk id="15" creationId="{47ECD051-E19A-855D-3D6F-979C8026EECA}"/>
          </ac:picMkLst>
        </pc:picChg>
        <pc:picChg chg="del">
          <ac:chgData name="McKenzie, Jeffrey M (MVA)" userId="93d34d85-2a5f-4bc0-980d-9d23becade96" providerId="ADAL" clId="{4C477204-E445-4225-A22B-F2DDF4D88506}" dt="2022-09-29T14:47:50.791" v="2097" actId="478"/>
          <ac:picMkLst>
            <pc:docMk/>
            <pc:sldMk cId="4136321594" sldId="608"/>
            <ac:picMk id="2050" creationId="{42B509C6-AA86-4152-B20A-3EA48D966407}"/>
          </ac:picMkLst>
        </pc:picChg>
      </pc:sldChg>
      <pc:sldChg chg="modSp mod">
        <pc:chgData name="McKenzie, Jeffrey M (MVA)" userId="93d34d85-2a5f-4bc0-980d-9d23becade96" providerId="ADAL" clId="{4C477204-E445-4225-A22B-F2DDF4D88506}" dt="2022-10-06T17:34:26.036" v="3133" actId="1036"/>
        <pc:sldMkLst>
          <pc:docMk/>
          <pc:sldMk cId="3444525974" sldId="612"/>
        </pc:sldMkLst>
        <pc:spChg chg="mod">
          <ac:chgData name="McKenzie, Jeffrey M (MVA)" userId="93d34d85-2a5f-4bc0-980d-9d23becade96" providerId="ADAL" clId="{4C477204-E445-4225-A22B-F2DDF4D88506}" dt="2022-10-06T16:49:01.775" v="2715" actId="1035"/>
          <ac:spMkLst>
            <pc:docMk/>
            <pc:sldMk cId="3444525974" sldId="612"/>
            <ac:spMk id="7" creationId="{90B7B0A4-89A7-454B-9C49-E22AA3D90F66}"/>
          </ac:spMkLst>
        </pc:spChg>
        <pc:spChg chg="mod">
          <ac:chgData name="McKenzie, Jeffrey M (MVA)" userId="93d34d85-2a5f-4bc0-980d-9d23becade96" providerId="ADAL" clId="{4C477204-E445-4225-A22B-F2DDF4D88506}" dt="2022-10-06T17:34:26.036" v="3133" actId="1036"/>
          <ac:spMkLst>
            <pc:docMk/>
            <pc:sldMk cId="3444525974" sldId="612"/>
            <ac:spMk id="8" creationId="{0CEF553E-80AE-4D6A-B4CF-1C1F1AA4C598}"/>
          </ac:spMkLst>
        </pc:spChg>
      </pc:sldChg>
      <pc:sldMasterChg chg="modSp mod delSldLayout modSldLayout">
        <pc:chgData name="McKenzie, Jeffrey M (MVA)" userId="93d34d85-2a5f-4bc0-980d-9d23becade96" providerId="ADAL" clId="{4C477204-E445-4225-A22B-F2DDF4D88506}" dt="2022-10-06T18:53:09.908" v="3318" actId="1036"/>
        <pc:sldMasterMkLst>
          <pc:docMk/>
          <pc:sldMasterMk cId="3305909076" sldId="2147483648"/>
        </pc:sldMasterMkLst>
        <pc:spChg chg="mod">
          <ac:chgData name="McKenzie, Jeffrey M (MVA)" userId="93d34d85-2a5f-4bc0-980d-9d23becade96" providerId="ADAL" clId="{4C477204-E445-4225-A22B-F2DDF4D88506}" dt="2022-10-06T18:50:00.514" v="3255" actId="1036"/>
          <ac:spMkLst>
            <pc:docMk/>
            <pc:sldMasterMk cId="3305909076" sldId="2147483648"/>
            <ac:spMk id="2" creationId="{00000000-0000-0000-0000-000000000000}"/>
          </ac:spMkLst>
        </pc:spChg>
        <pc:sldLayoutChg chg="addSp delSp modSp mod">
          <pc:chgData name="McKenzie, Jeffrey M (MVA)" userId="93d34d85-2a5f-4bc0-980d-9d23becade96" providerId="ADAL" clId="{4C477204-E445-4225-A22B-F2DDF4D88506}" dt="2022-10-06T17:09:54.428" v="2858" actId="1076"/>
          <pc:sldLayoutMkLst>
            <pc:docMk/>
            <pc:sldMasterMk cId="3305909076" sldId="2147483648"/>
            <pc:sldLayoutMk cId="2336698427" sldId="2147483649"/>
          </pc:sldLayoutMkLst>
          <pc:grpChg chg="mod">
            <ac:chgData name="McKenzie, Jeffrey M (MVA)" userId="93d34d85-2a5f-4bc0-980d-9d23becade96" providerId="ADAL" clId="{4C477204-E445-4225-A22B-F2DDF4D88506}" dt="2022-10-06T17:08:31.425" v="2850" actId="14100"/>
            <ac:grpSpMkLst>
              <pc:docMk/>
              <pc:sldMasterMk cId="3305909076" sldId="2147483648"/>
              <pc:sldLayoutMk cId="2336698427" sldId="2147483649"/>
              <ac:grpSpMk id="2" creationId="{882EEB2B-5257-4BFC-9AD3-06C8550C8697}"/>
            </ac:grpSpMkLst>
          </pc:grpChg>
          <pc:picChg chg="add mod">
            <ac:chgData name="McKenzie, Jeffrey M (MVA)" userId="93d34d85-2a5f-4bc0-980d-9d23becade96" providerId="ADAL" clId="{4C477204-E445-4225-A22B-F2DDF4D88506}" dt="2022-10-06T17:09:54.428" v="2858" actId="1076"/>
            <ac:picMkLst>
              <pc:docMk/>
              <pc:sldMasterMk cId="3305909076" sldId="2147483648"/>
              <pc:sldLayoutMk cId="2336698427" sldId="2147483649"/>
              <ac:picMk id="4" creationId="{B1CE8055-B4F9-45C4-92B8-4911735E46A3}"/>
            </ac:picMkLst>
          </pc:picChg>
          <pc:picChg chg="del">
            <ac:chgData name="McKenzie, Jeffrey M (MVA)" userId="93d34d85-2a5f-4bc0-980d-9d23becade96" providerId="ADAL" clId="{4C477204-E445-4225-A22B-F2DDF4D88506}" dt="2022-10-06T17:08:34.755" v="2851" actId="478"/>
            <ac:picMkLst>
              <pc:docMk/>
              <pc:sldMasterMk cId="3305909076" sldId="2147483648"/>
              <pc:sldLayoutMk cId="2336698427" sldId="2147483649"/>
              <ac:picMk id="11" creationId="{BD557652-1DDC-42AD-AE6E-CAEE3576FFE0}"/>
            </ac:picMkLst>
          </pc:picChg>
        </pc:sldLayoutChg>
        <pc:sldLayoutChg chg="addSp delSp modSp mod">
          <pc:chgData name="McKenzie, Jeffrey M (MVA)" userId="93d34d85-2a5f-4bc0-980d-9d23becade96" providerId="ADAL" clId="{4C477204-E445-4225-A22B-F2DDF4D88506}" dt="2022-10-06T18:53:09.908" v="3318" actId="1036"/>
          <pc:sldLayoutMkLst>
            <pc:docMk/>
            <pc:sldMasterMk cId="3305909076" sldId="2147483648"/>
            <pc:sldLayoutMk cId="2011678617" sldId="2147483650"/>
          </pc:sldLayoutMkLst>
          <pc:spChg chg="mod">
            <ac:chgData name="McKenzie, Jeffrey M (MVA)" userId="93d34d85-2a5f-4bc0-980d-9d23becade96" providerId="ADAL" clId="{4C477204-E445-4225-A22B-F2DDF4D88506}" dt="2022-10-06T18:50:11.655" v="3274" actId="1036"/>
            <ac:spMkLst>
              <pc:docMk/>
              <pc:sldMasterMk cId="3305909076" sldId="2147483648"/>
              <pc:sldLayoutMk cId="2011678617" sldId="2147483650"/>
              <ac:spMk id="2" creationId="{00000000-0000-0000-0000-000000000000}"/>
            </ac:spMkLst>
          </pc:spChg>
          <pc:picChg chg="del">
            <ac:chgData name="McKenzie, Jeffrey M (MVA)" userId="93d34d85-2a5f-4bc0-980d-9d23becade96" providerId="ADAL" clId="{4C477204-E445-4225-A22B-F2DDF4D88506}" dt="2022-10-06T18:50:59.856" v="3277" actId="478"/>
            <ac:picMkLst>
              <pc:docMk/>
              <pc:sldMasterMk cId="3305909076" sldId="2147483648"/>
              <pc:sldLayoutMk cId="2011678617" sldId="2147483650"/>
              <ac:picMk id="5" creationId="{C632B223-153F-4574-9129-2618EA068E1E}"/>
            </ac:picMkLst>
          </pc:picChg>
          <pc:picChg chg="add mod">
            <ac:chgData name="McKenzie, Jeffrey M (MVA)" userId="93d34d85-2a5f-4bc0-980d-9d23becade96" providerId="ADAL" clId="{4C477204-E445-4225-A22B-F2DDF4D88506}" dt="2022-10-06T18:53:09.908" v="3318" actId="1036"/>
            <ac:picMkLst>
              <pc:docMk/>
              <pc:sldMasterMk cId="3305909076" sldId="2147483648"/>
              <pc:sldLayoutMk cId="2011678617" sldId="2147483650"/>
              <ac:picMk id="6" creationId="{CD54AC3B-583B-4858-93DC-7759CFD908A0}"/>
            </ac:picMkLst>
          </pc:picChg>
        </pc:sldLayoutChg>
        <pc:sldLayoutChg chg="del">
          <pc:chgData name="McKenzie, Jeffrey M (MVA)" userId="93d34d85-2a5f-4bc0-980d-9d23becade96" providerId="ADAL" clId="{4C477204-E445-4225-A22B-F2DDF4D88506}" dt="2022-10-06T18:50:20.407" v="3275" actId="2696"/>
          <pc:sldLayoutMkLst>
            <pc:docMk/>
            <pc:sldMasterMk cId="3305909076" sldId="2147483648"/>
            <pc:sldLayoutMk cId="3439176260" sldId="2147483655"/>
          </pc:sldLayoutMkLst>
        </pc:sldLayoutChg>
        <pc:sldLayoutChg chg="modSp del mod">
          <pc:chgData name="McKenzie, Jeffrey M (MVA)" userId="93d34d85-2a5f-4bc0-980d-9d23becade96" providerId="ADAL" clId="{4C477204-E445-4225-A22B-F2DDF4D88506}" dt="2022-10-06T18:50:30.567" v="3276" actId="2696"/>
          <pc:sldLayoutMkLst>
            <pc:docMk/>
            <pc:sldMasterMk cId="3305909076" sldId="2147483648"/>
            <pc:sldLayoutMk cId="1152717495" sldId="2147483658"/>
          </pc:sldLayoutMkLst>
          <pc:spChg chg="mod">
            <ac:chgData name="McKenzie, Jeffrey M (MVA)" userId="93d34d85-2a5f-4bc0-980d-9d23becade96" providerId="ADAL" clId="{4C477204-E445-4225-A22B-F2DDF4D88506}" dt="2022-10-06T18:49:24.426" v="3228" actId="14100"/>
            <ac:spMkLst>
              <pc:docMk/>
              <pc:sldMasterMk cId="3305909076" sldId="2147483648"/>
              <pc:sldLayoutMk cId="1152717495" sldId="2147483658"/>
              <ac:spMk id="4" creationId="{19E2787E-5AF6-4354-B0B1-F80CB545D20B}"/>
            </ac:spMkLst>
          </pc:spChg>
        </pc:sldLayoutChg>
      </pc:sldMasterChg>
    </pc:docChg>
  </pc:docChgLst>
  <pc:docChgLst>
    <pc:chgData name="Carmichael, Robert J (MVA)" userId="52d990a5-5916-4c5a-ae54-a52e67fb67cc" providerId="ADAL" clId="{2996F953-2C4D-462A-98DB-6937EC4FEE71}"/>
    <pc:docChg chg="undo custSel addSld delSld modSld sldOrd">
      <pc:chgData name="Carmichael, Robert J (MVA)" userId="52d990a5-5916-4c5a-ae54-a52e67fb67cc" providerId="ADAL" clId="{2996F953-2C4D-462A-98DB-6937EC4FEE71}" dt="2022-09-21T16:27:46.870" v="6846" actId="20577"/>
      <pc:docMkLst>
        <pc:docMk/>
      </pc:docMkLst>
      <pc:sldChg chg="modSp">
        <pc:chgData name="Carmichael, Robert J (MVA)" userId="52d990a5-5916-4c5a-ae54-a52e67fb67cc" providerId="ADAL" clId="{2996F953-2C4D-462A-98DB-6937EC4FEE71}" dt="2022-09-20T19:17:58.783" v="3969" actId="20577"/>
        <pc:sldMkLst>
          <pc:docMk/>
          <pc:sldMk cId="1178604341" sldId="256"/>
        </pc:sldMkLst>
        <pc:spChg chg="mod">
          <ac:chgData name="Carmichael, Robert J (MVA)" userId="52d990a5-5916-4c5a-ae54-a52e67fb67cc" providerId="ADAL" clId="{2996F953-2C4D-462A-98DB-6937EC4FEE71}" dt="2022-09-20T19:17:58.783" v="3969" actId="20577"/>
          <ac:spMkLst>
            <pc:docMk/>
            <pc:sldMk cId="1178604341" sldId="256"/>
            <ac:spMk id="5" creationId="{00000000-0000-0000-0000-000000000000}"/>
          </ac:spMkLst>
        </pc:spChg>
      </pc:sldChg>
      <pc:sldChg chg="addSp modSp">
        <pc:chgData name="Carmichael, Robert J (MVA)" userId="52d990a5-5916-4c5a-ae54-a52e67fb67cc" providerId="ADAL" clId="{2996F953-2C4D-462A-98DB-6937EC4FEE71}" dt="2022-09-21T14:52:46.906" v="6352" actId="6549"/>
        <pc:sldMkLst>
          <pc:docMk/>
          <pc:sldMk cId="1010973801" sldId="271"/>
        </pc:sldMkLst>
        <pc:spChg chg="add mod">
          <ac:chgData name="Carmichael, Robert J (MVA)" userId="52d990a5-5916-4c5a-ae54-a52e67fb67cc" providerId="ADAL" clId="{2996F953-2C4D-462A-98DB-6937EC4FEE71}" dt="2022-09-21T14:52:46.906" v="6352" actId="6549"/>
          <ac:spMkLst>
            <pc:docMk/>
            <pc:sldMk cId="1010973801" sldId="271"/>
            <ac:spMk id="2" creationId="{8701644A-A9BE-4C9E-9AA5-E955C7DCB02D}"/>
          </ac:spMkLst>
        </pc:spChg>
      </pc:sldChg>
      <pc:sldChg chg="modSp">
        <pc:chgData name="Carmichael, Robert J (MVA)" userId="52d990a5-5916-4c5a-ae54-a52e67fb67cc" providerId="ADAL" clId="{2996F953-2C4D-462A-98DB-6937EC4FEE71}" dt="2022-09-21T15:09:25.243" v="6712" actId="207"/>
        <pc:sldMkLst>
          <pc:docMk/>
          <pc:sldMk cId="2347948470" sldId="284"/>
        </pc:sldMkLst>
        <pc:graphicFrameChg chg="mod modGraphic">
          <ac:chgData name="Carmichael, Robert J (MVA)" userId="52d990a5-5916-4c5a-ae54-a52e67fb67cc" providerId="ADAL" clId="{2996F953-2C4D-462A-98DB-6937EC4FEE71}" dt="2022-09-21T15:09:25.243" v="6712" actId="207"/>
          <ac:graphicFrameMkLst>
            <pc:docMk/>
            <pc:sldMk cId="2347948470" sldId="284"/>
            <ac:graphicFrameMk id="5" creationId="{11BD9FEB-817F-4F0E-9129-C13B57039CFE}"/>
          </ac:graphicFrameMkLst>
        </pc:graphicFrameChg>
      </pc:sldChg>
      <pc:sldChg chg="modTransition">
        <pc:chgData name="Carmichael, Robert J (MVA)" userId="52d990a5-5916-4c5a-ae54-a52e67fb67cc" providerId="ADAL" clId="{2996F953-2C4D-462A-98DB-6937EC4FEE71}" dt="2022-09-21T14:49:28.893" v="6321"/>
        <pc:sldMkLst>
          <pc:docMk/>
          <pc:sldMk cId="1261860773" sldId="285"/>
        </pc:sldMkLst>
      </pc:sldChg>
      <pc:sldChg chg="ord">
        <pc:chgData name="Carmichael, Robert J (MVA)" userId="52d990a5-5916-4c5a-ae54-a52e67fb67cc" providerId="ADAL" clId="{2996F953-2C4D-462A-98DB-6937EC4FEE71}" dt="2022-09-21T15:14:57.420" v="6817"/>
        <pc:sldMkLst>
          <pc:docMk/>
          <pc:sldMk cId="216912709" sldId="567"/>
        </pc:sldMkLst>
      </pc:sldChg>
      <pc:sldChg chg="addSp delSp modSp modTransition">
        <pc:chgData name="Carmichael, Robert J (MVA)" userId="52d990a5-5916-4c5a-ae54-a52e67fb67cc" providerId="ADAL" clId="{2996F953-2C4D-462A-98DB-6937EC4FEE71}" dt="2022-09-20T21:15:34.048" v="5330"/>
        <pc:sldMkLst>
          <pc:docMk/>
          <pc:sldMk cId="3428465764" sldId="571"/>
        </pc:sldMkLst>
        <pc:spChg chg="del mod">
          <ac:chgData name="Carmichael, Robert J (MVA)" userId="52d990a5-5916-4c5a-ae54-a52e67fb67cc" providerId="ADAL" clId="{2996F953-2C4D-462A-98DB-6937EC4FEE71}" dt="2022-09-20T19:36:24.198" v="4090" actId="478"/>
          <ac:spMkLst>
            <pc:docMk/>
            <pc:sldMk cId="3428465764" sldId="571"/>
            <ac:spMk id="3" creationId="{6237D571-9C08-466D-8DE8-1490215D98F5}"/>
          </ac:spMkLst>
        </pc:spChg>
        <pc:spChg chg="mod">
          <ac:chgData name="Carmichael, Robert J (MVA)" userId="52d990a5-5916-4c5a-ae54-a52e67fb67cc" providerId="ADAL" clId="{2996F953-2C4D-462A-98DB-6937EC4FEE71}" dt="2022-09-20T19:36:29.534" v="4094" actId="20577"/>
          <ac:spMkLst>
            <pc:docMk/>
            <pc:sldMk cId="3428465764" sldId="571"/>
            <ac:spMk id="5" creationId="{8E0ECB6D-1AF0-47B0-B6BC-0B439A1981B4}"/>
          </ac:spMkLst>
        </pc:spChg>
        <pc:picChg chg="add mod">
          <ac:chgData name="Carmichael, Robert J (MVA)" userId="52d990a5-5916-4c5a-ae54-a52e67fb67cc" providerId="ADAL" clId="{2996F953-2C4D-462A-98DB-6937EC4FEE71}" dt="2022-09-20T19:36:08.076" v="4073" actId="1076"/>
          <ac:picMkLst>
            <pc:docMk/>
            <pc:sldMk cId="3428465764" sldId="571"/>
            <ac:picMk id="2" creationId="{D150099E-A90E-44AD-B784-A1C389E61FFC}"/>
          </ac:picMkLst>
        </pc:picChg>
        <pc:picChg chg="del">
          <ac:chgData name="Carmichael, Robert J (MVA)" userId="52d990a5-5916-4c5a-ae54-a52e67fb67cc" providerId="ADAL" clId="{2996F953-2C4D-462A-98DB-6937EC4FEE71}" dt="2022-09-20T19:36:00.721" v="4071" actId="478"/>
          <ac:picMkLst>
            <pc:docMk/>
            <pc:sldMk cId="3428465764" sldId="571"/>
            <ac:picMk id="4" creationId="{E9478203-5CC2-47F3-AF19-3C82B92EFEE3}"/>
          </ac:picMkLst>
        </pc:picChg>
      </pc:sldChg>
    </pc:docChg>
  </pc:docChgLst>
  <pc:docChgLst>
    <pc:chgData name="Woody, Jared B (MVA)" userId="S::jared.woody@alaska.gov::2ef7bde3-6af7-42e3-9a85-66d9e63e588f" providerId="AD" clId="Web-{D93AC07E-415F-4831-85D9-0F6CBC4D213B}"/>
    <pc:docChg chg="modSld">
      <pc:chgData name="Woody, Jared B (MVA)" userId="S::jared.woody@alaska.gov::2ef7bde3-6af7-42e3-9a85-66d9e63e588f" providerId="AD" clId="Web-{D93AC07E-415F-4831-85D9-0F6CBC4D213B}" dt="2022-09-21T15:24:08.248" v="14" actId="20577"/>
      <pc:docMkLst>
        <pc:docMk/>
      </pc:docMkLst>
    </pc:docChg>
  </pc:docChgLst>
  <pc:docChgLst>
    <pc:chgData name="Reilly, Dave A (MVA)" userId="ff410f26-03a0-4baf-911a-9a64b22c91b3" providerId="ADAL" clId="{93EBF203-F7D5-4A20-B78F-B4A8C86B79C8}"/>
    <pc:docChg chg="addSld delSld modSld">
      <pc:chgData name="Reilly, Dave A (MVA)" userId="ff410f26-03a0-4baf-911a-9a64b22c91b3" providerId="ADAL" clId="{93EBF203-F7D5-4A20-B78F-B4A8C86B79C8}" dt="2022-09-23T23:16:02.834" v="15" actId="47"/>
      <pc:docMkLst>
        <pc:docMk/>
      </pc:docMkLst>
      <pc:sldChg chg="modSp mod">
        <pc:chgData name="Reilly, Dave A (MVA)" userId="ff410f26-03a0-4baf-911a-9a64b22c91b3" providerId="ADAL" clId="{93EBF203-F7D5-4A20-B78F-B4A8C86B79C8}" dt="2022-09-23T23:08:31.371" v="1" actId="20577"/>
        <pc:sldMkLst>
          <pc:docMk/>
          <pc:sldMk cId="1178604341" sldId="256"/>
        </pc:sldMkLst>
        <pc:spChg chg="mod">
          <ac:chgData name="Reilly, Dave A (MVA)" userId="ff410f26-03a0-4baf-911a-9a64b22c91b3" providerId="ADAL" clId="{93EBF203-F7D5-4A20-B78F-B4A8C86B79C8}" dt="2022-09-23T23:08:31.371" v="1" actId="20577"/>
          <ac:spMkLst>
            <pc:docMk/>
            <pc:sldMk cId="1178604341" sldId="256"/>
            <ac:spMk id="5" creationId="{00000000-0000-0000-0000-000000000000}"/>
          </ac:spMkLst>
        </pc:spChg>
      </pc:sldChg>
      <pc:sldChg chg="add">
        <pc:chgData name="Reilly, Dave A (MVA)" userId="ff410f26-03a0-4baf-911a-9a64b22c91b3" providerId="ADAL" clId="{93EBF203-F7D5-4A20-B78F-B4A8C86B79C8}" dt="2022-09-23T23:14:04.423" v="2"/>
        <pc:sldMkLst>
          <pc:docMk/>
          <pc:sldMk cId="3587302655" sldId="593"/>
        </pc:sldMkLst>
      </pc:sldChg>
      <pc:sldChg chg="add">
        <pc:chgData name="Reilly, Dave A (MVA)" userId="ff410f26-03a0-4baf-911a-9a64b22c91b3" providerId="ADAL" clId="{93EBF203-F7D5-4A20-B78F-B4A8C86B79C8}" dt="2022-09-23T23:14:29.831" v="4"/>
        <pc:sldMkLst>
          <pc:docMk/>
          <pc:sldMk cId="3572068540" sldId="594"/>
        </pc:sldMkLst>
      </pc:sldChg>
      <pc:sldChg chg="add">
        <pc:chgData name="Reilly, Dave A (MVA)" userId="ff410f26-03a0-4baf-911a-9a64b22c91b3" providerId="ADAL" clId="{93EBF203-F7D5-4A20-B78F-B4A8C86B79C8}" dt="2022-09-23T23:15:07.929" v="10"/>
        <pc:sldMkLst>
          <pc:docMk/>
          <pc:sldMk cId="719257332" sldId="597"/>
        </pc:sldMkLst>
      </pc:sldChg>
      <pc:sldChg chg="add">
        <pc:chgData name="Reilly, Dave A (MVA)" userId="ff410f26-03a0-4baf-911a-9a64b22c91b3" providerId="ADAL" clId="{93EBF203-F7D5-4A20-B78F-B4A8C86B79C8}" dt="2022-09-23T23:15:59.825" v="14"/>
        <pc:sldMkLst>
          <pc:docMk/>
          <pc:sldMk cId="3807664488" sldId="599"/>
        </pc:sldMkLst>
      </pc:sldChg>
    </pc:docChg>
  </pc:docChgLst>
  <pc:docChgLst>
    <pc:chgData name="Russell, Todd C (MVA)" userId="S::todd.russell@alaska.gov::65022c77-b825-4987-894d-cba0fecc14f1" providerId="AD" clId="Web-{9F45DC91-1126-495A-B356-05094E3DFF95}"/>
    <pc:docChg chg="delSld">
      <pc:chgData name="Russell, Todd C (MVA)" userId="S::todd.russell@alaska.gov::65022c77-b825-4987-894d-cba0fecc14f1" providerId="AD" clId="Web-{9F45DC91-1126-495A-B356-05094E3DFF95}" dt="2022-09-29T14:56:51.469" v="6"/>
      <pc:docMkLst>
        <pc:docMk/>
      </pc:docMkLst>
      <pc:sldChg chg="del">
        <pc:chgData name="Russell, Todd C (MVA)" userId="S::todd.russell@alaska.gov::65022c77-b825-4987-894d-cba0fecc14f1" providerId="AD" clId="Web-{9F45DC91-1126-495A-B356-05094E3DFF95}" dt="2022-09-29T14:56:42.047" v="0"/>
        <pc:sldMkLst>
          <pc:docMk/>
          <pc:sldMk cId="0" sldId="257"/>
        </pc:sldMkLst>
      </pc:sldChg>
      <pc:sldChg chg="del">
        <pc:chgData name="Russell, Todd C (MVA)" userId="S::todd.russell@alaska.gov::65022c77-b825-4987-894d-cba0fecc14f1" providerId="AD" clId="Web-{9F45DC91-1126-495A-B356-05094E3DFF95}" dt="2022-09-29T14:56:42.781" v="1"/>
        <pc:sldMkLst>
          <pc:docMk/>
          <pc:sldMk cId="0" sldId="258"/>
        </pc:sldMkLst>
      </pc:sldChg>
      <pc:sldChg chg="del">
        <pc:chgData name="Russell, Todd C (MVA)" userId="S::todd.russell@alaska.gov::65022c77-b825-4987-894d-cba0fecc14f1" providerId="AD" clId="Web-{9F45DC91-1126-495A-B356-05094E3DFF95}" dt="2022-09-29T14:56:43.375" v="2"/>
        <pc:sldMkLst>
          <pc:docMk/>
          <pc:sldMk cId="0" sldId="259"/>
        </pc:sldMkLst>
      </pc:sldChg>
      <pc:sldChg chg="del">
        <pc:chgData name="Russell, Todd C (MVA)" userId="S::todd.russell@alaska.gov::65022c77-b825-4987-894d-cba0fecc14f1" providerId="AD" clId="Web-{9F45DC91-1126-495A-B356-05094E3DFF95}" dt="2022-09-29T14:56:43.937" v="3"/>
        <pc:sldMkLst>
          <pc:docMk/>
          <pc:sldMk cId="0" sldId="260"/>
        </pc:sldMkLst>
      </pc:sldChg>
      <pc:sldChg chg="del">
        <pc:chgData name="Russell, Todd C (MVA)" userId="S::todd.russell@alaska.gov::65022c77-b825-4987-894d-cba0fecc14f1" providerId="AD" clId="Web-{9F45DC91-1126-495A-B356-05094E3DFF95}" dt="2022-09-29T14:56:45.015" v="4"/>
        <pc:sldMkLst>
          <pc:docMk/>
          <pc:sldMk cId="0" sldId="261"/>
        </pc:sldMkLst>
      </pc:sldChg>
      <pc:sldChg chg="del">
        <pc:chgData name="Russell, Todd C (MVA)" userId="S::todd.russell@alaska.gov::65022c77-b825-4987-894d-cba0fecc14f1" providerId="AD" clId="Web-{9F45DC91-1126-495A-B356-05094E3DFF95}" dt="2022-09-29T14:56:46.156" v="5"/>
        <pc:sldMkLst>
          <pc:docMk/>
          <pc:sldMk cId="0" sldId="262"/>
        </pc:sldMkLst>
      </pc:sldChg>
      <pc:sldChg chg="del">
        <pc:chgData name="Russell, Todd C (MVA)" userId="S::todd.russell@alaska.gov::65022c77-b825-4987-894d-cba0fecc14f1" providerId="AD" clId="Web-{9F45DC91-1126-495A-B356-05094E3DFF95}" dt="2022-09-29T14:56:51.469" v="6"/>
        <pc:sldMkLst>
          <pc:docMk/>
          <pc:sldMk cId="0" sldId="263"/>
        </pc:sldMkLst>
      </pc:sldChg>
    </pc:docChg>
  </pc:docChgLst>
  <pc:docChgLst>
    <pc:chgData name="Russell, Todd C (MVA)" userId="S::todd.russell@alaska.gov::65022c77-b825-4987-894d-cba0fecc14f1" providerId="AD" clId="Web-{072A6947-A97D-46BE-B492-376B74EFAA5E}"/>
    <pc:docChg chg="modSld">
      <pc:chgData name="Russell, Todd C (MVA)" userId="S::todd.russell@alaska.gov::65022c77-b825-4987-894d-cba0fecc14f1" providerId="AD" clId="Web-{072A6947-A97D-46BE-B492-376B74EFAA5E}" dt="2022-09-22T23:38:16.897" v="496"/>
      <pc:docMkLst>
        <pc:docMk/>
      </pc:docMkLst>
      <pc:sldChg chg="modSp">
        <pc:chgData name="Russell, Todd C (MVA)" userId="S::todd.russell@alaska.gov::65022c77-b825-4987-894d-cba0fecc14f1" providerId="AD" clId="Web-{072A6947-A97D-46BE-B492-376B74EFAA5E}" dt="2022-09-22T23:08:33.703" v="0" actId="20577"/>
        <pc:sldMkLst>
          <pc:docMk/>
          <pc:sldMk cId="1178604341" sldId="256"/>
        </pc:sldMkLst>
        <pc:spChg chg="mod">
          <ac:chgData name="Russell, Todd C (MVA)" userId="S::todd.russell@alaska.gov::65022c77-b825-4987-894d-cba0fecc14f1" providerId="AD" clId="Web-{072A6947-A97D-46BE-B492-376B74EFAA5E}" dt="2022-09-22T23:08:33.703" v="0" actId="20577"/>
          <ac:spMkLst>
            <pc:docMk/>
            <pc:sldMk cId="1178604341" sldId="256"/>
            <ac:spMk id="5" creationId="{00000000-0000-0000-0000-000000000000}"/>
          </ac:spMkLst>
        </pc:spChg>
      </pc:sldChg>
    </pc:docChg>
  </pc:docChgLst>
  <pc:docChgLst>
    <pc:chgData name="Carmichael, Robert J (MVA)" userId="52d990a5-5916-4c5a-ae54-a52e67fb67cc" providerId="ADAL" clId="{EB63371E-3F49-46F3-9B69-94BA67C3E740}"/>
    <pc:docChg chg="undo custSel addSld delSld modSld sldOrd">
      <pc:chgData name="Carmichael, Robert J (MVA)" userId="52d990a5-5916-4c5a-ae54-a52e67fb67cc" providerId="ADAL" clId="{EB63371E-3F49-46F3-9B69-94BA67C3E740}" dt="2022-09-19T17:19:20.868" v="104" actId="478"/>
      <pc:docMkLst>
        <pc:docMk/>
      </pc:docMkLst>
      <pc:sldChg chg="delSp">
        <pc:chgData name="Carmichael, Robert J (MVA)" userId="52d990a5-5916-4c5a-ae54-a52e67fb67cc" providerId="ADAL" clId="{EB63371E-3F49-46F3-9B69-94BA67C3E740}" dt="2022-09-19T17:19:16.156" v="103" actId="478"/>
        <pc:sldMkLst>
          <pc:docMk/>
          <pc:sldMk cId="1010973801" sldId="271"/>
        </pc:sldMkLst>
        <pc:spChg chg="del">
          <ac:chgData name="Carmichael, Robert J (MVA)" userId="52d990a5-5916-4c5a-ae54-a52e67fb67cc" providerId="ADAL" clId="{EB63371E-3F49-46F3-9B69-94BA67C3E740}" dt="2022-09-19T17:19:16.156" v="103" actId="478"/>
          <ac:spMkLst>
            <pc:docMk/>
            <pc:sldMk cId="1010973801" sldId="271"/>
            <ac:spMk id="6" creationId="{00000000-0000-0000-0000-000000000000}"/>
          </ac:spMkLst>
        </pc:spChg>
      </pc:sldChg>
      <pc:sldChg chg="delSp">
        <pc:chgData name="Carmichael, Robert J (MVA)" userId="52d990a5-5916-4c5a-ae54-a52e67fb67cc" providerId="ADAL" clId="{EB63371E-3F49-46F3-9B69-94BA67C3E740}" dt="2022-09-19T17:19:10.827" v="102" actId="478"/>
        <pc:sldMkLst>
          <pc:docMk/>
          <pc:sldMk cId="1261860773" sldId="285"/>
        </pc:sldMkLst>
        <pc:spChg chg="del">
          <ac:chgData name="Carmichael, Robert J (MVA)" userId="52d990a5-5916-4c5a-ae54-a52e67fb67cc" providerId="ADAL" clId="{EB63371E-3F49-46F3-9B69-94BA67C3E740}" dt="2022-09-19T17:19:10.827" v="102" actId="478"/>
          <ac:spMkLst>
            <pc:docMk/>
            <pc:sldMk cId="1261860773" sldId="285"/>
            <ac:spMk id="6" creationId="{00000000-0000-0000-0000-000000000000}"/>
          </ac:spMkLst>
        </pc:spChg>
      </pc:sldChg>
      <pc:sldChg chg="addSp delSp modSp">
        <pc:chgData name="Carmichael, Robert J (MVA)" userId="52d990a5-5916-4c5a-ae54-a52e67fb67cc" providerId="ADAL" clId="{EB63371E-3F49-46F3-9B69-94BA67C3E740}" dt="2022-09-19T17:19:20.868" v="104" actId="478"/>
        <pc:sldMkLst>
          <pc:docMk/>
          <pc:sldMk cId="3708413219" sldId="542"/>
        </pc:sldMkLst>
        <pc:spChg chg="del">
          <ac:chgData name="Carmichael, Robert J (MVA)" userId="52d990a5-5916-4c5a-ae54-a52e67fb67cc" providerId="ADAL" clId="{EB63371E-3F49-46F3-9B69-94BA67C3E740}" dt="2022-09-19T17:19:20.868" v="104" actId="478"/>
          <ac:spMkLst>
            <pc:docMk/>
            <pc:sldMk cId="3708413219" sldId="542"/>
            <ac:spMk id="6" creationId="{00000000-0000-0000-0000-000000000000}"/>
          </ac:spMkLst>
        </pc:spChg>
        <pc:spChg chg="mod">
          <ac:chgData name="Carmichael, Robert J (MVA)" userId="52d990a5-5916-4c5a-ae54-a52e67fb67cc" providerId="ADAL" clId="{EB63371E-3F49-46F3-9B69-94BA67C3E740}" dt="2022-09-19T16:57:44.192" v="93" actId="1076"/>
          <ac:spMkLst>
            <pc:docMk/>
            <pc:sldMk cId="3708413219" sldId="542"/>
            <ac:spMk id="8" creationId="{BFF96801-4390-4E33-BE6A-53C0C51F2268}"/>
          </ac:spMkLst>
        </pc:spChg>
        <pc:graphicFrameChg chg="add del mod">
          <ac:chgData name="Carmichael, Robert J (MVA)" userId="52d990a5-5916-4c5a-ae54-a52e67fb67cc" providerId="ADAL" clId="{EB63371E-3F49-46F3-9B69-94BA67C3E740}" dt="2022-09-19T17:17:53.782" v="99" actId="478"/>
          <ac:graphicFrameMkLst>
            <pc:docMk/>
            <pc:sldMk cId="3708413219" sldId="542"/>
            <ac:graphicFrameMk id="2" creationId="{3374FE33-664C-4B98-BE81-7C912BB98AA8}"/>
          </ac:graphicFrameMkLst>
        </pc:graphicFrameChg>
        <pc:picChg chg="add mod">
          <ac:chgData name="Carmichael, Robert J (MVA)" userId="52d990a5-5916-4c5a-ae54-a52e67fb67cc" providerId="ADAL" clId="{EB63371E-3F49-46F3-9B69-94BA67C3E740}" dt="2022-09-19T17:18:04.924" v="101" actId="1076"/>
          <ac:picMkLst>
            <pc:docMk/>
            <pc:sldMk cId="3708413219" sldId="542"/>
            <ac:picMk id="3" creationId="{6032D631-4C9A-4C56-9413-445D304D3C6B}"/>
          </ac:picMkLst>
        </pc:picChg>
        <pc:picChg chg="del mod">
          <ac:chgData name="Carmichael, Robert J (MVA)" userId="52d990a5-5916-4c5a-ae54-a52e67fb67cc" providerId="ADAL" clId="{EB63371E-3F49-46F3-9B69-94BA67C3E740}" dt="2022-09-19T16:57:38.724" v="92" actId="478"/>
          <ac:picMkLst>
            <pc:docMk/>
            <pc:sldMk cId="3708413219" sldId="542"/>
            <ac:picMk id="1026" creationId="{E6B02672-3500-481D-83AA-B59966D5B9BF}"/>
          </ac:picMkLst>
        </pc:picChg>
      </pc:sldChg>
    </pc:docChg>
  </pc:docChgLst>
  <pc:docChgLst>
    <pc:chgData name="Woody, Jared B (MVA)" userId="S::jared.woody@alaska.gov::2ef7bde3-6af7-42e3-9a85-66d9e63e588f" providerId="AD" clId="Web-{70575AFE-B87D-4772-8317-512BD66EB02A}"/>
    <pc:docChg chg="modSld">
      <pc:chgData name="Woody, Jared B (MVA)" userId="S::jared.woody@alaska.gov::2ef7bde3-6af7-42e3-9a85-66d9e63e588f" providerId="AD" clId="Web-{70575AFE-B87D-4772-8317-512BD66EB02A}" dt="2022-09-21T18:56:34.685" v="103"/>
      <pc:docMkLst>
        <pc:docMk/>
      </pc:docMkLst>
    </pc:docChg>
  </pc:docChgLst>
  <pc:docChgLst>
    <pc:chgData name="Woody, Jared B (MVA)" userId="S::jared.woody@alaska.gov::2ef7bde3-6af7-42e3-9a85-66d9e63e588f" providerId="AD" clId="Web-{054B63C8-3460-4A11-B53F-41AE98927C34}"/>
    <pc:docChg chg="modSld">
      <pc:chgData name="Woody, Jared B (MVA)" userId="S::jared.woody@alaska.gov::2ef7bde3-6af7-42e3-9a85-66d9e63e588f" providerId="AD" clId="Web-{054B63C8-3460-4A11-B53F-41AE98927C34}" dt="2022-09-21T19:07:23.421" v="92"/>
      <pc:docMkLst>
        <pc:docMk/>
      </pc:docMkLst>
      <pc:sldChg chg="modSp">
        <pc:chgData name="Woody, Jared B (MVA)" userId="S::jared.woody@alaska.gov::2ef7bde3-6af7-42e3-9a85-66d9e63e588f" providerId="AD" clId="Web-{054B63C8-3460-4A11-B53F-41AE98927C34}" dt="2022-09-21T19:00:56.745" v="1" actId="20577"/>
        <pc:sldMkLst>
          <pc:docMk/>
          <pc:sldMk cId="1178604341" sldId="256"/>
        </pc:sldMkLst>
        <pc:spChg chg="mod">
          <ac:chgData name="Woody, Jared B (MVA)" userId="S::jared.woody@alaska.gov::2ef7bde3-6af7-42e3-9a85-66d9e63e588f" providerId="AD" clId="Web-{054B63C8-3460-4A11-B53F-41AE98927C34}" dt="2022-09-21T19:00:56.745" v="1" actId="20577"/>
          <ac:spMkLst>
            <pc:docMk/>
            <pc:sldMk cId="1178604341" sldId="256"/>
            <ac:spMk id="5" creationId="{00000000-0000-0000-0000-000000000000}"/>
          </ac:spMkLst>
        </pc:spChg>
      </pc:sldChg>
    </pc:docChg>
  </pc:docChgLst>
  <pc:docChgLst>
    <pc:chgData name="Todd Russell" userId="65022c77-b825-4987-894d-cba0fecc14f1" providerId="ADAL" clId="{8243FF8F-5973-4A02-B125-D0236C5DF82D}"/>
    <pc:docChg chg="undo custSel addSld delSld modSld">
      <pc:chgData name="Todd Russell" userId="65022c77-b825-4987-894d-cba0fecc14f1" providerId="ADAL" clId="{8243FF8F-5973-4A02-B125-D0236C5DF82D}" dt="2022-09-30T15:38:10.773" v="612" actId="207"/>
      <pc:docMkLst>
        <pc:docMk/>
      </pc:docMkLst>
      <pc:sldChg chg="modSp mod">
        <pc:chgData name="Todd Russell" userId="65022c77-b825-4987-894d-cba0fecc14f1" providerId="ADAL" clId="{8243FF8F-5973-4A02-B125-D0236C5DF82D}" dt="2022-09-29T23:50:57.060" v="12" actId="20577"/>
        <pc:sldMkLst>
          <pc:docMk/>
          <pc:sldMk cId="1178604341" sldId="256"/>
        </pc:sldMkLst>
        <pc:spChg chg="mod">
          <ac:chgData name="Todd Russell" userId="65022c77-b825-4987-894d-cba0fecc14f1" providerId="ADAL" clId="{8243FF8F-5973-4A02-B125-D0236C5DF82D}" dt="2022-09-29T23:50:57.060" v="12" actId="20577"/>
          <ac:spMkLst>
            <pc:docMk/>
            <pc:sldMk cId="1178604341" sldId="256"/>
            <ac:spMk id="5" creationId="{00000000-0000-0000-0000-000000000000}"/>
          </ac:spMkLst>
        </pc:spChg>
      </pc:sldChg>
      <pc:sldChg chg="del">
        <pc:chgData name="Todd Russell" userId="65022c77-b825-4987-894d-cba0fecc14f1" providerId="ADAL" clId="{8243FF8F-5973-4A02-B125-D0236C5DF82D}" dt="2022-09-30T14:56:28.651" v="193" actId="47"/>
        <pc:sldMkLst>
          <pc:docMk/>
          <pc:sldMk cId="0" sldId="257"/>
        </pc:sldMkLst>
      </pc:sldChg>
      <pc:sldChg chg="del">
        <pc:chgData name="Todd Russell" userId="65022c77-b825-4987-894d-cba0fecc14f1" providerId="ADAL" clId="{8243FF8F-5973-4A02-B125-D0236C5DF82D}" dt="2022-09-30T14:56:31.963" v="194" actId="47"/>
        <pc:sldMkLst>
          <pc:docMk/>
          <pc:sldMk cId="0" sldId="258"/>
        </pc:sldMkLst>
      </pc:sldChg>
      <pc:sldChg chg="del">
        <pc:chgData name="Todd Russell" userId="65022c77-b825-4987-894d-cba0fecc14f1" providerId="ADAL" clId="{8243FF8F-5973-4A02-B125-D0236C5DF82D}" dt="2022-09-30T14:56:34.199" v="195" actId="47"/>
        <pc:sldMkLst>
          <pc:docMk/>
          <pc:sldMk cId="0" sldId="259"/>
        </pc:sldMkLst>
      </pc:sldChg>
      <pc:sldChg chg="del">
        <pc:chgData name="Todd Russell" userId="65022c77-b825-4987-894d-cba0fecc14f1" providerId="ADAL" clId="{8243FF8F-5973-4A02-B125-D0236C5DF82D}" dt="2022-09-30T14:56:35.435" v="196" actId="47"/>
        <pc:sldMkLst>
          <pc:docMk/>
          <pc:sldMk cId="0" sldId="260"/>
        </pc:sldMkLst>
      </pc:sldChg>
      <pc:sldChg chg="del">
        <pc:chgData name="Todd Russell" userId="65022c77-b825-4987-894d-cba0fecc14f1" providerId="ADAL" clId="{8243FF8F-5973-4A02-B125-D0236C5DF82D}" dt="2022-09-30T14:56:37.303" v="197" actId="47"/>
        <pc:sldMkLst>
          <pc:docMk/>
          <pc:sldMk cId="0" sldId="261"/>
        </pc:sldMkLst>
      </pc:sldChg>
      <pc:sldChg chg="del">
        <pc:chgData name="Todd Russell" userId="65022c77-b825-4987-894d-cba0fecc14f1" providerId="ADAL" clId="{8243FF8F-5973-4A02-B125-D0236C5DF82D}" dt="2022-09-30T14:56:37.949" v="198" actId="47"/>
        <pc:sldMkLst>
          <pc:docMk/>
          <pc:sldMk cId="0" sldId="262"/>
        </pc:sldMkLst>
      </pc:sldChg>
      <pc:sldChg chg="del">
        <pc:chgData name="Todd Russell" userId="65022c77-b825-4987-894d-cba0fecc14f1" providerId="ADAL" clId="{8243FF8F-5973-4A02-B125-D0236C5DF82D}" dt="2022-09-30T14:56:39.254" v="199" actId="47"/>
        <pc:sldMkLst>
          <pc:docMk/>
          <pc:sldMk cId="0" sldId="263"/>
        </pc:sldMkLst>
      </pc:sldChg>
      <pc:sldChg chg="del">
        <pc:chgData name="Todd Russell" userId="65022c77-b825-4987-894d-cba0fecc14f1" providerId="ADAL" clId="{8243FF8F-5973-4A02-B125-D0236C5DF82D}" dt="2022-09-30T14:56:39.898" v="200" actId="47"/>
        <pc:sldMkLst>
          <pc:docMk/>
          <pc:sldMk cId="0" sldId="264"/>
        </pc:sldMkLst>
      </pc:sldChg>
      <pc:sldChg chg="addSp modSp mod">
        <pc:chgData name="Todd Russell" userId="65022c77-b825-4987-894d-cba0fecc14f1" providerId="ADAL" clId="{8243FF8F-5973-4A02-B125-D0236C5DF82D}" dt="2022-09-30T15:38:10.773" v="612" actId="207"/>
        <pc:sldMkLst>
          <pc:docMk/>
          <pc:sldMk cId="3587302655" sldId="593"/>
        </pc:sldMkLst>
        <pc:spChg chg="mod">
          <ac:chgData name="Todd Russell" userId="65022c77-b825-4987-894d-cba0fecc14f1" providerId="ADAL" clId="{8243FF8F-5973-4A02-B125-D0236C5DF82D}" dt="2022-09-29T23:51:28.298" v="24" actId="20577"/>
          <ac:spMkLst>
            <pc:docMk/>
            <pc:sldMk cId="3587302655" sldId="593"/>
            <ac:spMk id="3" creationId="{6237D571-9C08-466D-8DE8-1490215D98F5}"/>
          </ac:spMkLst>
        </pc:spChg>
        <pc:graphicFrameChg chg="mod modGraphic">
          <ac:chgData name="Todd Russell" userId="65022c77-b825-4987-894d-cba0fecc14f1" providerId="ADAL" clId="{8243FF8F-5973-4A02-B125-D0236C5DF82D}" dt="2022-09-30T15:38:10.773" v="612" actId="207"/>
          <ac:graphicFrameMkLst>
            <pc:docMk/>
            <pc:sldMk cId="3587302655" sldId="593"/>
            <ac:graphicFrameMk id="2" creationId="{2757D0BB-DDF8-49D7-9F39-1F3CD209BCB9}"/>
          </ac:graphicFrameMkLst>
        </pc:graphicFrameChg>
        <pc:graphicFrameChg chg="add mod modGraphic">
          <ac:chgData name="Todd Russell" userId="65022c77-b825-4987-894d-cba0fecc14f1" providerId="ADAL" clId="{8243FF8F-5973-4A02-B125-D0236C5DF82D}" dt="2022-09-30T15:36:45.991" v="609"/>
          <ac:graphicFrameMkLst>
            <pc:docMk/>
            <pc:sldMk cId="3587302655" sldId="593"/>
            <ac:graphicFrameMk id="4" creationId="{5DC1BD39-850E-4804-90EB-B639EE769A12}"/>
          </ac:graphicFrameMkLst>
        </pc:graphicFrameChg>
      </pc:sldChg>
      <pc:sldChg chg="modSp mod">
        <pc:chgData name="Todd Russell" userId="65022c77-b825-4987-894d-cba0fecc14f1" providerId="ADAL" clId="{8243FF8F-5973-4A02-B125-D0236C5DF82D}" dt="2022-09-30T15:14:30.650" v="334" actId="6549"/>
        <pc:sldMkLst>
          <pc:docMk/>
          <pc:sldMk cId="3572068540" sldId="594"/>
        </pc:sldMkLst>
        <pc:graphicFrameChg chg="mod modGraphic">
          <ac:chgData name="Todd Russell" userId="65022c77-b825-4987-894d-cba0fecc14f1" providerId="ADAL" clId="{8243FF8F-5973-4A02-B125-D0236C5DF82D}" dt="2022-09-30T15:14:30.650" v="334" actId="6549"/>
          <ac:graphicFrameMkLst>
            <pc:docMk/>
            <pc:sldMk cId="3572068540" sldId="594"/>
            <ac:graphicFrameMk id="6" creationId="{EEB21168-BAEA-FE09-4023-F5FA120E80B8}"/>
          </ac:graphicFrameMkLst>
        </pc:graphicFrameChg>
      </pc:sldChg>
      <pc:sldChg chg="modSp mod">
        <pc:chgData name="Todd Russell" userId="65022c77-b825-4987-894d-cba0fecc14f1" providerId="ADAL" clId="{8243FF8F-5973-4A02-B125-D0236C5DF82D}" dt="2022-09-30T15:18:32.208" v="467" actId="21"/>
        <pc:sldMkLst>
          <pc:docMk/>
          <pc:sldMk cId="719257332" sldId="597"/>
        </pc:sldMkLst>
        <pc:graphicFrameChg chg="mod modGraphic">
          <ac:chgData name="Todd Russell" userId="65022c77-b825-4987-894d-cba0fecc14f1" providerId="ADAL" clId="{8243FF8F-5973-4A02-B125-D0236C5DF82D}" dt="2022-09-30T15:18:32.208" v="467" actId="21"/>
          <ac:graphicFrameMkLst>
            <pc:docMk/>
            <pc:sldMk cId="719257332" sldId="597"/>
            <ac:graphicFrameMk id="6" creationId="{EEB21168-BAEA-FE09-4023-F5FA120E80B8}"/>
          </ac:graphicFrameMkLst>
        </pc:graphicFrameChg>
      </pc:sldChg>
      <pc:sldChg chg="modSp add mod">
        <pc:chgData name="Todd Russell" userId="65022c77-b825-4987-894d-cba0fecc14f1" providerId="ADAL" clId="{8243FF8F-5973-4A02-B125-D0236C5DF82D}" dt="2022-09-30T15:01:54.828" v="256" actId="6549"/>
        <pc:sldMkLst>
          <pc:docMk/>
          <pc:sldMk cId="2726118844" sldId="607"/>
        </pc:sldMkLst>
        <pc:graphicFrameChg chg="mod modGraphic">
          <ac:chgData name="Todd Russell" userId="65022c77-b825-4987-894d-cba0fecc14f1" providerId="ADAL" clId="{8243FF8F-5973-4A02-B125-D0236C5DF82D}" dt="2022-09-30T15:01:54.828" v="256" actId="6549"/>
          <ac:graphicFrameMkLst>
            <pc:docMk/>
            <pc:sldMk cId="2726118844" sldId="607"/>
            <ac:graphicFrameMk id="6" creationId="{EEB21168-BAEA-FE09-4023-F5FA120E80B8}"/>
          </ac:graphicFrameMkLst>
        </pc:graphicFrameChg>
      </pc:sldChg>
      <pc:sldChg chg="add">
        <pc:chgData name="Todd Russell" userId="65022c77-b825-4987-894d-cba0fecc14f1" providerId="ADAL" clId="{8243FF8F-5973-4A02-B125-D0236C5DF82D}" dt="2022-09-28T15:24:05.966" v="3"/>
        <pc:sldMkLst>
          <pc:docMk/>
          <pc:sldMk cId="4136321594" sldId="608"/>
        </pc:sldMkLst>
      </pc:sldChg>
    </pc:docChg>
  </pc:docChgLst>
  <pc:docChgLst>
    <pc:chgData name="Russell, Todd C (MVA)" userId="S::todd.russell@alaska.gov::65022c77-b825-4987-894d-cba0fecc14f1" providerId="AD" clId="Web-{443A4B68-EA24-472B-B5CD-8AA28E4904EE}"/>
    <pc:docChg chg="modSld">
      <pc:chgData name="Russell, Todd C (MVA)" userId="S::todd.russell@alaska.gov::65022c77-b825-4987-894d-cba0fecc14f1" providerId="AD" clId="Web-{443A4B68-EA24-472B-B5CD-8AA28E4904EE}" dt="2022-09-27T23:48:02.411" v="354"/>
      <pc:docMkLst>
        <pc:docMk/>
      </pc:docMkLst>
      <pc:sldChg chg="modSp">
        <pc:chgData name="Russell, Todd C (MVA)" userId="S::todd.russell@alaska.gov::65022c77-b825-4987-894d-cba0fecc14f1" providerId="AD" clId="Web-{443A4B68-EA24-472B-B5CD-8AA28E4904EE}" dt="2022-09-27T23:39:21.402" v="1" actId="20577"/>
        <pc:sldMkLst>
          <pc:docMk/>
          <pc:sldMk cId="1178604341" sldId="256"/>
        </pc:sldMkLst>
        <pc:spChg chg="mod">
          <ac:chgData name="Russell, Todd C (MVA)" userId="S::todd.russell@alaska.gov::65022c77-b825-4987-894d-cba0fecc14f1" providerId="AD" clId="Web-{443A4B68-EA24-472B-B5CD-8AA28E4904EE}" dt="2022-09-27T23:39:21.402" v="1" actId="20577"/>
          <ac:spMkLst>
            <pc:docMk/>
            <pc:sldMk cId="1178604341" sldId="256"/>
            <ac:spMk id="5" creationId="{00000000-0000-0000-0000-000000000000}"/>
          </ac:spMkLst>
        </pc:spChg>
      </pc:sldChg>
      <pc:sldChg chg="modSp">
        <pc:chgData name="Russell, Todd C (MVA)" userId="S::todd.russell@alaska.gov::65022c77-b825-4987-894d-cba0fecc14f1" providerId="AD" clId="Web-{443A4B68-EA24-472B-B5CD-8AA28E4904EE}" dt="2022-09-27T23:48:02.411" v="354"/>
        <pc:sldMkLst>
          <pc:docMk/>
          <pc:sldMk cId="719257332" sldId="597"/>
        </pc:sldMkLst>
        <pc:graphicFrameChg chg="mod modGraphic">
          <ac:chgData name="Russell, Todd C (MVA)" userId="S::todd.russell@alaska.gov::65022c77-b825-4987-894d-cba0fecc14f1" providerId="AD" clId="Web-{443A4B68-EA24-472B-B5CD-8AA28E4904EE}" dt="2022-09-27T23:48:02.411" v="354"/>
          <ac:graphicFrameMkLst>
            <pc:docMk/>
            <pc:sldMk cId="719257332" sldId="597"/>
            <ac:graphicFrameMk id="6" creationId="{EEB21168-BAEA-FE09-4023-F5FA120E80B8}"/>
          </ac:graphicFrameMkLst>
        </pc:graphicFrameChg>
      </pc:sldChg>
    </pc:docChg>
  </pc:docChgLst>
  <pc:docChgLst>
    <pc:chgData name="Woody, Jared B (MVA)" userId="S::jared.woody@alaska.gov::2ef7bde3-6af7-42e3-9a85-66d9e63e588f" providerId="AD" clId="Web-{97FE4AE5-626E-4680-83F8-E234DAEDADD0}"/>
    <pc:docChg chg="addSld delSld modSld sldOrd">
      <pc:chgData name="Woody, Jared B (MVA)" userId="S::jared.woody@alaska.gov::2ef7bde3-6af7-42e3-9a85-66d9e63e588f" providerId="AD" clId="Web-{97FE4AE5-626E-4680-83F8-E234DAEDADD0}" dt="2022-09-21T18:31:18.012" v="1404"/>
      <pc:docMkLst>
        <pc:docMk/>
      </pc:docMkLst>
      <pc:sldChg chg="addSp modSp">
        <pc:chgData name="Woody, Jared B (MVA)" userId="S::jared.woody@alaska.gov::2ef7bde3-6af7-42e3-9a85-66d9e63e588f" providerId="AD" clId="Web-{97FE4AE5-626E-4680-83F8-E234DAEDADD0}" dt="2022-09-21T17:34:15.203" v="22" actId="20577"/>
        <pc:sldMkLst>
          <pc:docMk/>
          <pc:sldMk cId="3428465764" sldId="571"/>
        </pc:sldMkLst>
        <pc:spChg chg="mod">
          <ac:chgData name="Woody, Jared B (MVA)" userId="S::jared.woody@alaska.gov::2ef7bde3-6af7-42e3-9a85-66d9e63e588f" providerId="AD" clId="Web-{97FE4AE5-626E-4680-83F8-E234DAEDADD0}" dt="2022-09-21T17:34:15.203" v="22" actId="20577"/>
          <ac:spMkLst>
            <pc:docMk/>
            <pc:sldMk cId="3428465764" sldId="571"/>
            <ac:spMk id="4" creationId="{E886BBD0-692D-F19E-5C6F-680EF410A505}"/>
          </ac:spMkLst>
        </pc:spChg>
        <pc:picChg chg="add mod">
          <ac:chgData name="Woody, Jared B (MVA)" userId="S::jared.woody@alaska.gov::2ef7bde3-6af7-42e3-9a85-66d9e63e588f" providerId="AD" clId="Web-{97FE4AE5-626E-4680-83F8-E234DAEDADD0}" dt="2022-09-21T17:33:53.719" v="5" actId="14100"/>
          <ac:picMkLst>
            <pc:docMk/>
            <pc:sldMk cId="3428465764" sldId="571"/>
            <ac:picMk id="3" creationId="{A8F0878A-CC48-1160-13D4-C3E500E53FEA}"/>
          </ac:picMkLst>
        </pc:picChg>
      </pc:sldChg>
    </pc:docChg>
  </pc:docChgLst>
  <pc:docChgLst>
    <pc:chgData name="Woody, Jared B (MVA)" userId="S::jared.woody@alaska.gov::2ef7bde3-6af7-42e3-9a85-66d9e63e588f" providerId="AD" clId="Web-{277BAC55-1C55-472F-A14F-AE9B352F6671}"/>
    <pc:docChg chg="modSld">
      <pc:chgData name="Woody, Jared B (MVA)" userId="S::jared.woody@alaska.gov::2ef7bde3-6af7-42e3-9a85-66d9e63e588f" providerId="AD" clId="Web-{277BAC55-1C55-472F-A14F-AE9B352F6671}" dt="2022-09-21T19:41:28.724" v="25"/>
      <pc:docMkLst>
        <pc:docMk/>
      </pc:docMkLst>
    </pc:docChg>
  </pc:docChgLst>
  <pc:docChgLst>
    <pc:chgData name="Woody, Jared B (MVA)" userId="ef7f22dd-dc13-4729-b123-8ff7b4740036" providerId="ADAL" clId="{04BEF88B-46A1-43C4-8454-06B995C54A68}"/>
    <pc:docChg chg="undo custSel addSld delSld modSld">
      <pc:chgData name="Woody, Jared B (MVA)" userId="ef7f22dd-dc13-4729-b123-8ff7b4740036" providerId="ADAL" clId="{04BEF88B-46A1-43C4-8454-06B995C54A68}" dt="2022-10-07T15:37:43.555" v="2338" actId="1076"/>
      <pc:docMkLst>
        <pc:docMk/>
      </pc:docMkLst>
      <pc:sldChg chg="modSp">
        <pc:chgData name="Woody, Jared B (MVA)" userId="ef7f22dd-dc13-4729-b123-8ff7b4740036" providerId="ADAL" clId="{04BEF88B-46A1-43C4-8454-06B995C54A68}" dt="2022-09-28T22:18:15.372" v="903" actId="20577"/>
        <pc:sldMkLst>
          <pc:docMk/>
          <pc:sldMk cId="1178604341" sldId="256"/>
        </pc:sldMkLst>
        <pc:spChg chg="mod">
          <ac:chgData name="Woody, Jared B (MVA)" userId="ef7f22dd-dc13-4729-b123-8ff7b4740036" providerId="ADAL" clId="{04BEF88B-46A1-43C4-8454-06B995C54A68}" dt="2022-09-28T22:18:15.372" v="903" actId="20577"/>
          <ac:spMkLst>
            <pc:docMk/>
            <pc:sldMk cId="1178604341" sldId="256"/>
            <ac:spMk id="5" creationId="{00000000-0000-0000-0000-000000000000}"/>
          </ac:spMkLst>
        </pc:spChg>
      </pc:sldChg>
      <pc:sldChg chg="add del modTransition">
        <pc:chgData name="Woody, Jared B (MVA)" userId="ef7f22dd-dc13-4729-b123-8ff7b4740036" providerId="ADAL" clId="{04BEF88B-46A1-43C4-8454-06B995C54A68}" dt="2022-10-06T15:17:22.665" v="1236"/>
        <pc:sldMkLst>
          <pc:docMk/>
          <pc:sldMk cId="0" sldId="257"/>
        </pc:sldMkLst>
      </pc:sldChg>
      <pc:sldChg chg="add del modTransition">
        <pc:chgData name="Woody, Jared B (MVA)" userId="ef7f22dd-dc13-4729-b123-8ff7b4740036" providerId="ADAL" clId="{04BEF88B-46A1-43C4-8454-06B995C54A68}" dt="2022-10-06T15:17:22.665" v="1236"/>
        <pc:sldMkLst>
          <pc:docMk/>
          <pc:sldMk cId="0" sldId="258"/>
        </pc:sldMkLst>
      </pc:sldChg>
      <pc:sldChg chg="add del modTransition">
        <pc:chgData name="Woody, Jared B (MVA)" userId="ef7f22dd-dc13-4729-b123-8ff7b4740036" providerId="ADAL" clId="{04BEF88B-46A1-43C4-8454-06B995C54A68}" dt="2022-10-06T15:17:22.665" v="1236"/>
        <pc:sldMkLst>
          <pc:docMk/>
          <pc:sldMk cId="0" sldId="259"/>
        </pc:sldMkLst>
      </pc:sldChg>
      <pc:sldChg chg="add del modTransition">
        <pc:chgData name="Woody, Jared B (MVA)" userId="ef7f22dd-dc13-4729-b123-8ff7b4740036" providerId="ADAL" clId="{04BEF88B-46A1-43C4-8454-06B995C54A68}" dt="2022-10-06T15:17:22.665" v="1236"/>
        <pc:sldMkLst>
          <pc:docMk/>
          <pc:sldMk cId="0" sldId="260"/>
        </pc:sldMkLst>
      </pc:sldChg>
      <pc:sldChg chg="add del modTransition">
        <pc:chgData name="Woody, Jared B (MVA)" userId="ef7f22dd-dc13-4729-b123-8ff7b4740036" providerId="ADAL" clId="{04BEF88B-46A1-43C4-8454-06B995C54A68}" dt="2022-10-06T15:17:22.665" v="1236"/>
        <pc:sldMkLst>
          <pc:docMk/>
          <pc:sldMk cId="0" sldId="261"/>
        </pc:sldMkLst>
      </pc:sldChg>
      <pc:sldChg chg="add del modTransition">
        <pc:chgData name="Woody, Jared B (MVA)" userId="ef7f22dd-dc13-4729-b123-8ff7b4740036" providerId="ADAL" clId="{04BEF88B-46A1-43C4-8454-06B995C54A68}" dt="2022-10-06T15:17:22.665" v="1236"/>
        <pc:sldMkLst>
          <pc:docMk/>
          <pc:sldMk cId="0" sldId="262"/>
        </pc:sldMkLst>
      </pc:sldChg>
      <pc:sldChg chg="add del modTransition">
        <pc:chgData name="Woody, Jared B (MVA)" userId="ef7f22dd-dc13-4729-b123-8ff7b4740036" providerId="ADAL" clId="{04BEF88B-46A1-43C4-8454-06B995C54A68}" dt="2022-10-06T15:17:22.665" v="1236"/>
        <pc:sldMkLst>
          <pc:docMk/>
          <pc:sldMk cId="0" sldId="263"/>
        </pc:sldMkLst>
      </pc:sldChg>
      <pc:sldChg chg="modSp add del modTransition">
        <pc:chgData name="Woody, Jared B (MVA)" userId="ef7f22dd-dc13-4729-b123-8ff7b4740036" providerId="ADAL" clId="{04BEF88B-46A1-43C4-8454-06B995C54A68}" dt="2022-10-06T15:17:22.665" v="1236"/>
        <pc:sldMkLst>
          <pc:docMk/>
          <pc:sldMk cId="0" sldId="264"/>
        </pc:sldMkLst>
        <pc:spChg chg="mod">
          <ac:chgData name="Woody, Jared B (MVA)" userId="ef7f22dd-dc13-4729-b123-8ff7b4740036" providerId="ADAL" clId="{04BEF88B-46A1-43C4-8454-06B995C54A68}" dt="2022-10-03T15:39:36.223" v="1135" actId="1076"/>
          <ac:spMkLst>
            <pc:docMk/>
            <pc:sldMk cId="0" sldId="264"/>
            <ac:spMk id="111" creationId="{00000000-0000-0000-0000-000000000000}"/>
          </ac:spMkLst>
        </pc:spChg>
      </pc:sldChg>
      <pc:sldChg chg="add del modTransition">
        <pc:chgData name="Woody, Jared B (MVA)" userId="ef7f22dd-dc13-4729-b123-8ff7b4740036" providerId="ADAL" clId="{04BEF88B-46A1-43C4-8454-06B995C54A68}" dt="2022-10-06T15:17:22.665" v="1236"/>
        <pc:sldMkLst>
          <pc:docMk/>
          <pc:sldMk cId="0" sldId="265"/>
        </pc:sldMkLst>
      </pc:sldChg>
      <pc:sldChg chg="add del modTransition">
        <pc:chgData name="Woody, Jared B (MVA)" userId="ef7f22dd-dc13-4729-b123-8ff7b4740036" providerId="ADAL" clId="{04BEF88B-46A1-43C4-8454-06B995C54A68}" dt="2022-10-06T15:17:22.665" v="1236"/>
        <pc:sldMkLst>
          <pc:docMk/>
          <pc:sldMk cId="0" sldId="266"/>
        </pc:sldMkLst>
      </pc:sldChg>
      <pc:sldChg chg="add del modTransition">
        <pc:chgData name="Woody, Jared B (MVA)" userId="ef7f22dd-dc13-4729-b123-8ff7b4740036" providerId="ADAL" clId="{04BEF88B-46A1-43C4-8454-06B995C54A68}" dt="2022-10-06T15:17:22.665" v="1236"/>
        <pc:sldMkLst>
          <pc:docMk/>
          <pc:sldMk cId="0" sldId="267"/>
        </pc:sldMkLst>
      </pc:sldChg>
      <pc:sldChg chg="add del modTransition">
        <pc:chgData name="Woody, Jared B (MVA)" userId="ef7f22dd-dc13-4729-b123-8ff7b4740036" providerId="ADAL" clId="{04BEF88B-46A1-43C4-8454-06B995C54A68}" dt="2022-10-06T15:17:22.665" v="1236"/>
        <pc:sldMkLst>
          <pc:docMk/>
          <pc:sldMk cId="0" sldId="268"/>
        </pc:sldMkLst>
      </pc:sldChg>
      <pc:sldChg chg="modSp">
        <pc:chgData name="Woody, Jared B (MVA)" userId="ef7f22dd-dc13-4729-b123-8ff7b4740036" providerId="ADAL" clId="{04BEF88B-46A1-43C4-8454-06B995C54A68}" dt="2022-10-03T15:40:40.178" v="1151" actId="404"/>
        <pc:sldMkLst>
          <pc:docMk/>
          <pc:sldMk cId="3880951697" sldId="269"/>
        </pc:sldMkLst>
        <pc:spChg chg="mod">
          <ac:chgData name="Woody, Jared B (MVA)" userId="ef7f22dd-dc13-4729-b123-8ff7b4740036" providerId="ADAL" clId="{04BEF88B-46A1-43C4-8454-06B995C54A68}" dt="2022-10-03T15:40:40.178" v="1151" actId="404"/>
          <ac:spMkLst>
            <pc:docMk/>
            <pc:sldMk cId="3880951697" sldId="269"/>
            <ac:spMk id="8" creationId="{BFF96801-4390-4E33-BE6A-53C0C51F2268}"/>
          </ac:spMkLst>
        </pc:spChg>
      </pc:sldChg>
      <pc:sldChg chg="modSp">
        <pc:chgData name="Woody, Jared B (MVA)" userId="ef7f22dd-dc13-4729-b123-8ff7b4740036" providerId="ADAL" clId="{04BEF88B-46A1-43C4-8454-06B995C54A68}" dt="2022-10-03T15:46:09.244" v="1163" actId="207"/>
        <pc:sldMkLst>
          <pc:docMk/>
          <pc:sldMk cId="2347948470" sldId="284"/>
        </pc:sldMkLst>
        <pc:spChg chg="mod">
          <ac:chgData name="Woody, Jared B (MVA)" userId="ef7f22dd-dc13-4729-b123-8ff7b4740036" providerId="ADAL" clId="{04BEF88B-46A1-43C4-8454-06B995C54A68}" dt="2022-10-03T15:40:24.728" v="1147" actId="404"/>
          <ac:spMkLst>
            <pc:docMk/>
            <pc:sldMk cId="2347948470" sldId="284"/>
            <ac:spMk id="7" creationId="{90B7B0A4-89A7-454B-9C49-E22AA3D90F66}"/>
          </ac:spMkLst>
        </pc:spChg>
        <pc:graphicFrameChg chg="mod modGraphic">
          <ac:chgData name="Woody, Jared B (MVA)" userId="ef7f22dd-dc13-4729-b123-8ff7b4740036" providerId="ADAL" clId="{04BEF88B-46A1-43C4-8454-06B995C54A68}" dt="2022-10-03T15:46:09.244" v="1163" actId="207"/>
          <ac:graphicFrameMkLst>
            <pc:docMk/>
            <pc:sldMk cId="2347948470" sldId="284"/>
            <ac:graphicFrameMk id="5" creationId="{11BD9FEB-817F-4F0E-9129-C13B57039CFE}"/>
          </ac:graphicFrameMkLst>
        </pc:graphicFrameChg>
      </pc:sldChg>
      <pc:sldChg chg="modSp">
        <pc:chgData name="Woody, Jared B (MVA)" userId="ef7f22dd-dc13-4729-b123-8ff7b4740036" providerId="ADAL" clId="{04BEF88B-46A1-43C4-8454-06B995C54A68}" dt="2022-10-03T15:41:42.615" v="1152" actId="255"/>
        <pc:sldMkLst>
          <pc:docMk/>
          <pc:sldMk cId="3708413219" sldId="542"/>
        </pc:sldMkLst>
        <pc:spChg chg="mod">
          <ac:chgData name="Woody, Jared B (MVA)" userId="ef7f22dd-dc13-4729-b123-8ff7b4740036" providerId="ADAL" clId="{04BEF88B-46A1-43C4-8454-06B995C54A68}" dt="2022-10-03T15:41:42.615" v="1152" actId="255"/>
          <ac:spMkLst>
            <pc:docMk/>
            <pc:sldMk cId="3708413219" sldId="542"/>
            <ac:spMk id="8" creationId="{BFF96801-4390-4E33-BE6A-53C0C51F2268}"/>
          </ac:spMkLst>
        </pc:spChg>
      </pc:sldChg>
      <pc:sldChg chg="modSp">
        <pc:chgData name="Woody, Jared B (MVA)" userId="ef7f22dd-dc13-4729-b123-8ff7b4740036" providerId="ADAL" clId="{04BEF88B-46A1-43C4-8454-06B995C54A68}" dt="2022-10-03T15:40:17.648" v="1146" actId="404"/>
        <pc:sldMkLst>
          <pc:docMk/>
          <pc:sldMk cId="3428465764" sldId="571"/>
        </pc:sldMkLst>
        <pc:spChg chg="mod">
          <ac:chgData name="Woody, Jared B (MVA)" userId="ef7f22dd-dc13-4729-b123-8ff7b4740036" providerId="ADAL" clId="{04BEF88B-46A1-43C4-8454-06B995C54A68}" dt="2022-10-03T15:40:17.648" v="1146" actId="404"/>
          <ac:spMkLst>
            <pc:docMk/>
            <pc:sldMk cId="3428465764" sldId="571"/>
            <ac:spMk id="4" creationId="{E886BBD0-692D-F19E-5C6F-680EF410A505}"/>
          </ac:spMkLst>
        </pc:spChg>
        <pc:spChg chg="mod">
          <ac:chgData name="Woody, Jared B (MVA)" userId="ef7f22dd-dc13-4729-b123-8ff7b4740036" providerId="ADAL" clId="{04BEF88B-46A1-43C4-8454-06B995C54A68}" dt="2022-10-03T15:40:12.778" v="1145" actId="404"/>
          <ac:spMkLst>
            <pc:docMk/>
            <pc:sldMk cId="3428465764" sldId="571"/>
            <ac:spMk id="7" creationId="{90B7B0A4-89A7-454B-9C49-E22AA3D90F66}"/>
          </ac:spMkLst>
        </pc:spChg>
      </pc:sldChg>
      <pc:sldChg chg="delSp modSp">
        <pc:chgData name="Woody, Jared B (MVA)" userId="ef7f22dd-dc13-4729-b123-8ff7b4740036" providerId="ADAL" clId="{04BEF88B-46A1-43C4-8454-06B995C54A68}" dt="2022-10-07T15:12:36.723" v="2327" actId="20577"/>
        <pc:sldMkLst>
          <pc:docMk/>
          <pc:sldMk cId="3587302655" sldId="593"/>
        </pc:sldMkLst>
        <pc:spChg chg="mod">
          <ac:chgData name="Woody, Jared B (MVA)" userId="ef7f22dd-dc13-4729-b123-8ff7b4740036" providerId="ADAL" clId="{04BEF88B-46A1-43C4-8454-06B995C54A68}" dt="2022-09-28T22:18:44.153" v="905" actId="20577"/>
          <ac:spMkLst>
            <pc:docMk/>
            <pc:sldMk cId="3587302655" sldId="593"/>
            <ac:spMk id="3" creationId="{6237D571-9C08-466D-8DE8-1490215D98F5}"/>
          </ac:spMkLst>
        </pc:spChg>
        <pc:spChg chg="mod">
          <ac:chgData name="Woody, Jared B (MVA)" userId="ef7f22dd-dc13-4729-b123-8ff7b4740036" providerId="ADAL" clId="{04BEF88B-46A1-43C4-8454-06B995C54A68}" dt="2022-10-03T15:40:06.735" v="1144" actId="403"/>
          <ac:spMkLst>
            <pc:docMk/>
            <pc:sldMk cId="3587302655" sldId="593"/>
            <ac:spMk id="7" creationId="{90B7B0A4-89A7-454B-9C49-E22AA3D90F66}"/>
          </ac:spMkLst>
        </pc:spChg>
        <pc:graphicFrameChg chg="mod modGraphic">
          <ac:chgData name="Woody, Jared B (MVA)" userId="ef7f22dd-dc13-4729-b123-8ff7b4740036" providerId="ADAL" clId="{04BEF88B-46A1-43C4-8454-06B995C54A68}" dt="2022-10-03T15:45:41.528" v="1159" actId="207"/>
          <ac:graphicFrameMkLst>
            <pc:docMk/>
            <pc:sldMk cId="3587302655" sldId="593"/>
            <ac:graphicFrameMk id="2" creationId="{2757D0BB-DDF8-49D7-9F39-1F3CD209BCB9}"/>
          </ac:graphicFrameMkLst>
        </pc:graphicFrameChg>
        <pc:graphicFrameChg chg="mod modGraphic">
          <ac:chgData name="Woody, Jared B (MVA)" userId="ef7f22dd-dc13-4729-b123-8ff7b4740036" providerId="ADAL" clId="{04BEF88B-46A1-43C4-8454-06B995C54A68}" dt="2022-10-07T15:12:36.723" v="2327" actId="20577"/>
          <ac:graphicFrameMkLst>
            <pc:docMk/>
            <pc:sldMk cId="3587302655" sldId="593"/>
            <ac:graphicFrameMk id="4" creationId="{5DC1BD39-850E-4804-90EB-B639EE769A12}"/>
          </ac:graphicFrameMkLst>
        </pc:graphicFrameChg>
        <pc:graphicFrameChg chg="del modGraphic">
          <ac:chgData name="Woody, Jared B (MVA)" userId="ef7f22dd-dc13-4729-b123-8ff7b4740036" providerId="ADAL" clId="{04BEF88B-46A1-43C4-8454-06B995C54A68}" dt="2022-09-27T00:05:06.417" v="735" actId="478"/>
          <ac:graphicFrameMkLst>
            <pc:docMk/>
            <pc:sldMk cId="3587302655" sldId="593"/>
            <ac:graphicFrameMk id="4" creationId="{C42EB28B-1485-A429-C1CF-3A3895F6AD0F}"/>
          </ac:graphicFrameMkLst>
        </pc:graphicFrameChg>
      </pc:sldChg>
      <pc:sldChg chg="modSp">
        <pc:chgData name="Woody, Jared B (MVA)" userId="ef7f22dd-dc13-4729-b123-8ff7b4740036" providerId="ADAL" clId="{04BEF88B-46A1-43C4-8454-06B995C54A68}" dt="2022-10-07T15:37:43.555" v="2338" actId="1076"/>
        <pc:sldMkLst>
          <pc:docMk/>
          <pc:sldMk cId="3572068540" sldId="594"/>
        </pc:sldMkLst>
        <pc:spChg chg="mod">
          <ac:chgData name="Woody, Jared B (MVA)" userId="ef7f22dd-dc13-4729-b123-8ff7b4740036" providerId="ADAL" clId="{04BEF88B-46A1-43C4-8454-06B995C54A68}" dt="2022-10-03T15:40:01.239" v="1141" actId="113"/>
          <ac:spMkLst>
            <pc:docMk/>
            <pc:sldMk cId="3572068540" sldId="594"/>
            <ac:spMk id="2" creationId="{87B6BB4C-E163-C9CE-D18C-369EED5C9AE0}"/>
          </ac:spMkLst>
        </pc:spChg>
        <pc:graphicFrameChg chg="mod modGraphic">
          <ac:chgData name="Woody, Jared B (MVA)" userId="ef7f22dd-dc13-4729-b123-8ff7b4740036" providerId="ADAL" clId="{04BEF88B-46A1-43C4-8454-06B995C54A68}" dt="2022-10-07T15:37:35.309" v="2335" actId="1076"/>
          <ac:graphicFrameMkLst>
            <pc:docMk/>
            <pc:sldMk cId="3572068540" sldId="594"/>
            <ac:graphicFrameMk id="6" creationId="{EEB21168-BAEA-FE09-4023-F5FA120E80B8}"/>
          </ac:graphicFrameMkLst>
        </pc:graphicFrameChg>
        <pc:picChg chg="mod">
          <ac:chgData name="Woody, Jared B (MVA)" userId="ef7f22dd-dc13-4729-b123-8ff7b4740036" providerId="ADAL" clId="{04BEF88B-46A1-43C4-8454-06B995C54A68}" dt="2022-10-07T15:37:39.386" v="2336" actId="1076"/>
          <ac:picMkLst>
            <pc:docMk/>
            <pc:sldMk cId="3572068540" sldId="594"/>
            <ac:picMk id="7" creationId="{92C002D9-9AB7-4486-A08B-1762CC0A4EA9}"/>
          </ac:picMkLst>
        </pc:picChg>
        <pc:picChg chg="mod">
          <ac:chgData name="Woody, Jared B (MVA)" userId="ef7f22dd-dc13-4729-b123-8ff7b4740036" providerId="ADAL" clId="{04BEF88B-46A1-43C4-8454-06B995C54A68}" dt="2022-10-07T15:37:43.555" v="2338" actId="1076"/>
          <ac:picMkLst>
            <pc:docMk/>
            <pc:sldMk cId="3572068540" sldId="594"/>
            <ac:picMk id="15" creationId="{47ECD051-E19A-855D-3D6F-979C8026EECA}"/>
          </ac:picMkLst>
        </pc:picChg>
        <pc:picChg chg="mod">
          <ac:chgData name="Woody, Jared B (MVA)" userId="ef7f22dd-dc13-4729-b123-8ff7b4740036" providerId="ADAL" clId="{04BEF88B-46A1-43C4-8454-06B995C54A68}" dt="2022-10-07T15:37:42.121" v="2337" actId="1076"/>
          <ac:picMkLst>
            <pc:docMk/>
            <pc:sldMk cId="3572068540" sldId="594"/>
            <ac:picMk id="2050" creationId="{42B509C6-AA86-4152-B20A-3EA48D966407}"/>
          </ac:picMkLst>
        </pc:picChg>
      </pc:sldChg>
      <pc:sldChg chg="modSp modTransition">
        <pc:chgData name="Woody, Jared B (MVA)" userId="ef7f22dd-dc13-4729-b123-8ff7b4740036" providerId="ADAL" clId="{04BEF88B-46A1-43C4-8454-06B995C54A68}" dt="2022-10-06T17:13:35.179" v="2158" actId="6549"/>
        <pc:sldMkLst>
          <pc:docMk/>
          <pc:sldMk cId="719257332" sldId="597"/>
        </pc:sldMkLst>
        <pc:graphicFrameChg chg="mod modGraphic">
          <ac:chgData name="Woody, Jared B (MVA)" userId="ef7f22dd-dc13-4729-b123-8ff7b4740036" providerId="ADAL" clId="{04BEF88B-46A1-43C4-8454-06B995C54A68}" dt="2022-10-06T17:13:35.179" v="2158" actId="6549"/>
          <ac:graphicFrameMkLst>
            <pc:docMk/>
            <pc:sldMk cId="719257332" sldId="597"/>
            <ac:graphicFrameMk id="6" creationId="{EEB21168-BAEA-FE09-4023-F5FA120E80B8}"/>
          </ac:graphicFrameMkLst>
        </pc:graphicFrameChg>
        <pc:picChg chg="mod">
          <ac:chgData name="Woody, Jared B (MVA)" userId="ef7f22dd-dc13-4729-b123-8ff7b4740036" providerId="ADAL" clId="{04BEF88B-46A1-43C4-8454-06B995C54A68}" dt="2022-10-06T17:10:17.134" v="1498" actId="1076"/>
          <ac:picMkLst>
            <pc:docMk/>
            <pc:sldMk cId="719257332" sldId="597"/>
            <ac:picMk id="9" creationId="{F0158861-D5D0-485E-B57E-9426E18CCCD2}"/>
          </ac:picMkLst>
        </pc:picChg>
      </pc:sldChg>
      <pc:sldChg chg="modSp">
        <pc:chgData name="Woody, Jared B (MVA)" userId="ef7f22dd-dc13-4729-b123-8ff7b4740036" providerId="ADAL" clId="{04BEF88B-46A1-43C4-8454-06B995C54A68}" dt="2022-10-06T17:18:03.432" v="2318" actId="6549"/>
        <pc:sldMkLst>
          <pc:docMk/>
          <pc:sldMk cId="3807664488" sldId="599"/>
        </pc:sldMkLst>
        <pc:spChg chg="mod">
          <ac:chgData name="Woody, Jared B (MVA)" userId="ef7f22dd-dc13-4729-b123-8ff7b4740036" providerId="ADAL" clId="{04BEF88B-46A1-43C4-8454-06B995C54A68}" dt="2022-10-06T17:18:03.432" v="2318" actId="6549"/>
          <ac:spMkLst>
            <pc:docMk/>
            <pc:sldMk cId="3807664488" sldId="599"/>
            <ac:spMk id="6" creationId="{6C91B774-C5CB-4DF7-95E3-C414B66778CD}"/>
          </ac:spMkLst>
        </pc:spChg>
        <pc:spChg chg="mod">
          <ac:chgData name="Woody, Jared B (MVA)" userId="ef7f22dd-dc13-4729-b123-8ff7b4740036" providerId="ADAL" clId="{04BEF88B-46A1-43C4-8454-06B995C54A68}" dt="2022-10-03T15:41:50.895" v="1153" actId="404"/>
          <ac:spMkLst>
            <pc:docMk/>
            <pc:sldMk cId="3807664488" sldId="599"/>
            <ac:spMk id="7" creationId="{90B7B0A4-89A7-454B-9C49-E22AA3D90F66}"/>
          </ac:spMkLst>
        </pc:spChg>
      </pc:sldChg>
      <pc:sldChg chg="addSp delSp modSp">
        <pc:chgData name="Woody, Jared B (MVA)" userId="ef7f22dd-dc13-4729-b123-8ff7b4740036" providerId="ADAL" clId="{04BEF88B-46A1-43C4-8454-06B995C54A68}" dt="2022-10-06T15:05:40.584" v="1204" actId="1076"/>
        <pc:sldMkLst>
          <pc:docMk/>
          <pc:sldMk cId="3313381729" sldId="601"/>
        </pc:sldMkLst>
        <pc:spChg chg="add del mod">
          <ac:chgData name="Woody, Jared B (MVA)" userId="ef7f22dd-dc13-4729-b123-8ff7b4740036" providerId="ADAL" clId="{04BEF88B-46A1-43C4-8454-06B995C54A68}" dt="2022-10-03T15:29:56.371" v="1004" actId="478"/>
          <ac:spMkLst>
            <pc:docMk/>
            <pc:sldMk cId="3313381729" sldId="601"/>
            <ac:spMk id="10" creationId="{6575C860-8A69-40B7-BC43-3BE56B593532}"/>
          </ac:spMkLst>
        </pc:spChg>
        <pc:spChg chg="add mod">
          <ac:chgData name="Woody, Jared B (MVA)" userId="ef7f22dd-dc13-4729-b123-8ff7b4740036" providerId="ADAL" clId="{04BEF88B-46A1-43C4-8454-06B995C54A68}" dt="2022-10-03T15:39:24.932" v="1132" actId="404"/>
          <ac:spMkLst>
            <pc:docMk/>
            <pc:sldMk cId="3313381729" sldId="601"/>
            <ac:spMk id="11" creationId="{AC36C51C-7D8F-4C65-9157-DDC285C5150C}"/>
          </ac:spMkLst>
        </pc:spChg>
        <pc:grpChg chg="del mod">
          <ac:chgData name="Woody, Jared B (MVA)" userId="ef7f22dd-dc13-4729-b123-8ff7b4740036" providerId="ADAL" clId="{04BEF88B-46A1-43C4-8454-06B995C54A68}" dt="2022-10-04T15:10:04.459" v="1184" actId="478"/>
          <ac:grpSpMkLst>
            <pc:docMk/>
            <pc:sldMk cId="3313381729" sldId="601"/>
            <ac:grpSpMk id="3" creationId="{B1D2498C-FA54-4D14-9617-1E527B617356}"/>
          </ac:grpSpMkLst>
        </pc:grpChg>
        <pc:grpChg chg="mod">
          <ac:chgData name="Woody, Jared B (MVA)" userId="ef7f22dd-dc13-4729-b123-8ff7b4740036" providerId="ADAL" clId="{04BEF88B-46A1-43C4-8454-06B995C54A68}" dt="2022-10-06T15:05:40.584" v="1204" actId="1076"/>
          <ac:grpSpMkLst>
            <pc:docMk/>
            <pc:sldMk cId="3313381729" sldId="601"/>
            <ac:grpSpMk id="14" creationId="{7A60B2D6-E479-44B4-80C6-4AE1431F3D09}"/>
          </ac:grpSpMkLst>
        </pc:grpChg>
        <pc:picChg chg="add mod modCrop">
          <ac:chgData name="Woody, Jared B (MVA)" userId="ef7f22dd-dc13-4729-b123-8ff7b4740036" providerId="ADAL" clId="{04BEF88B-46A1-43C4-8454-06B995C54A68}" dt="2022-10-04T15:10:49.114" v="1193" actId="1076"/>
          <ac:picMkLst>
            <pc:docMk/>
            <pc:sldMk cId="3313381729" sldId="601"/>
            <ac:picMk id="10" creationId="{04BF065D-C668-4B05-8619-EDF6CD050A1B}"/>
          </ac:picMkLst>
        </pc:picChg>
      </pc:sldChg>
      <pc:sldChg chg="addSp delSp modSp">
        <pc:chgData name="Woody, Jared B (MVA)" userId="ef7f22dd-dc13-4729-b123-8ff7b4740036" providerId="ADAL" clId="{04BEF88B-46A1-43C4-8454-06B995C54A68}" dt="2022-10-04T15:10:57.973" v="1194" actId="732"/>
        <pc:sldMkLst>
          <pc:docMk/>
          <pc:sldMk cId="2884398226" sldId="602"/>
        </pc:sldMkLst>
        <pc:spChg chg="add del mod">
          <ac:chgData name="Woody, Jared B (MVA)" userId="ef7f22dd-dc13-4729-b123-8ff7b4740036" providerId="ADAL" clId="{04BEF88B-46A1-43C4-8454-06B995C54A68}" dt="2022-10-03T15:30:19.241" v="1007" actId="478"/>
          <ac:spMkLst>
            <pc:docMk/>
            <pc:sldMk cId="2884398226" sldId="602"/>
            <ac:spMk id="6" creationId="{25A26C05-0D16-40C3-8D75-402E4ECAE0A9}"/>
          </ac:spMkLst>
        </pc:spChg>
        <pc:spChg chg="add mod">
          <ac:chgData name="Woody, Jared B (MVA)" userId="ef7f22dd-dc13-4729-b123-8ff7b4740036" providerId="ADAL" clId="{04BEF88B-46A1-43C4-8454-06B995C54A68}" dt="2022-10-03T15:39:30.097" v="1133" actId="404"/>
          <ac:spMkLst>
            <pc:docMk/>
            <pc:sldMk cId="2884398226" sldId="602"/>
            <ac:spMk id="8" creationId="{7BC6EB14-351C-48B6-B3E7-3A70AA6686ED}"/>
          </ac:spMkLst>
        </pc:spChg>
        <pc:grpChg chg="del mod">
          <ac:chgData name="Woody, Jared B (MVA)" userId="ef7f22dd-dc13-4729-b123-8ff7b4740036" providerId="ADAL" clId="{04BEF88B-46A1-43C4-8454-06B995C54A68}" dt="2022-10-04T15:08:55.106" v="1167" actId="478"/>
          <ac:grpSpMkLst>
            <pc:docMk/>
            <pc:sldMk cId="2884398226" sldId="602"/>
            <ac:grpSpMk id="11" creationId="{9957C0BD-951A-4218-8612-7DCDF84B9C26}"/>
          </ac:grpSpMkLst>
        </pc:grpChg>
        <pc:picChg chg="add mod modCrop">
          <ac:chgData name="Woody, Jared B (MVA)" userId="ef7f22dd-dc13-4729-b123-8ff7b4740036" providerId="ADAL" clId="{04BEF88B-46A1-43C4-8454-06B995C54A68}" dt="2022-10-04T15:10:57.973" v="1194" actId="732"/>
          <ac:picMkLst>
            <pc:docMk/>
            <pc:sldMk cId="2884398226" sldId="602"/>
            <ac:picMk id="3" creationId="{582611AC-D5D2-4341-8559-89D0BC9B026C}"/>
          </ac:picMkLst>
        </pc:picChg>
      </pc:sldChg>
      <pc:sldChg chg="del">
        <pc:chgData name="Woody, Jared B (MVA)" userId="ef7f22dd-dc13-4729-b123-8ff7b4740036" providerId="ADAL" clId="{04BEF88B-46A1-43C4-8454-06B995C54A68}" dt="2022-10-06T17:14:31.072" v="2159" actId="2696"/>
        <pc:sldMkLst>
          <pc:docMk/>
          <pc:sldMk cId="1779980840" sldId="604"/>
        </pc:sldMkLst>
      </pc:sldChg>
      <pc:sldChg chg="modSp add">
        <pc:chgData name="Woody, Jared B (MVA)" userId="ef7f22dd-dc13-4729-b123-8ff7b4740036" providerId="ADAL" clId="{04BEF88B-46A1-43C4-8454-06B995C54A68}" dt="2022-10-06T15:02:46.467" v="1201" actId="6549"/>
        <pc:sldMkLst>
          <pc:docMk/>
          <pc:sldMk cId="2726118844" sldId="607"/>
        </pc:sldMkLst>
        <pc:spChg chg="mod">
          <ac:chgData name="Woody, Jared B (MVA)" userId="ef7f22dd-dc13-4729-b123-8ff7b4740036" providerId="ADAL" clId="{04BEF88B-46A1-43C4-8454-06B995C54A68}" dt="2022-10-03T15:39:54.291" v="1139" actId="113"/>
          <ac:spMkLst>
            <pc:docMk/>
            <pc:sldMk cId="2726118844" sldId="607"/>
            <ac:spMk id="3" creationId="{A18D0C9A-DB1D-42BD-9554-EB912A447EA6}"/>
          </ac:spMkLst>
        </pc:spChg>
        <pc:graphicFrameChg chg="mod modGraphic">
          <ac:chgData name="Woody, Jared B (MVA)" userId="ef7f22dd-dc13-4729-b123-8ff7b4740036" providerId="ADAL" clId="{04BEF88B-46A1-43C4-8454-06B995C54A68}" dt="2022-10-06T15:02:46.467" v="1201" actId="6549"/>
          <ac:graphicFrameMkLst>
            <pc:docMk/>
            <pc:sldMk cId="2726118844" sldId="607"/>
            <ac:graphicFrameMk id="6" creationId="{EEB21168-BAEA-FE09-4023-F5FA120E80B8}"/>
          </ac:graphicFrameMkLst>
        </pc:graphicFrameChg>
      </pc:sldChg>
      <pc:sldChg chg="modSp modTransition">
        <pc:chgData name="Woody, Jared B (MVA)" userId="ef7f22dd-dc13-4729-b123-8ff7b4740036" providerId="ADAL" clId="{04BEF88B-46A1-43C4-8454-06B995C54A68}" dt="2022-10-07T15:14:43.956" v="2328"/>
        <pc:sldMkLst>
          <pc:docMk/>
          <pc:sldMk cId="4136321594" sldId="608"/>
        </pc:sldMkLst>
        <pc:spChg chg="mod">
          <ac:chgData name="Woody, Jared B (MVA)" userId="ef7f22dd-dc13-4729-b123-8ff7b4740036" providerId="ADAL" clId="{04BEF88B-46A1-43C4-8454-06B995C54A68}" dt="2022-10-03T15:39:48.532" v="1137" actId="404"/>
          <ac:spMkLst>
            <pc:docMk/>
            <pc:sldMk cId="4136321594" sldId="608"/>
            <ac:spMk id="2" creationId="{87B6BB4C-E163-C9CE-D18C-369EED5C9AE0}"/>
          </ac:spMkLst>
        </pc:spChg>
        <pc:graphicFrameChg chg="mod">
          <ac:chgData name="Woody, Jared B (MVA)" userId="ef7f22dd-dc13-4729-b123-8ff7b4740036" providerId="ADAL" clId="{04BEF88B-46A1-43C4-8454-06B995C54A68}" dt="2022-09-29T15:09:16.856" v="941" actId="1076"/>
          <ac:graphicFrameMkLst>
            <pc:docMk/>
            <pc:sldMk cId="4136321594" sldId="608"/>
            <ac:graphicFrameMk id="6" creationId="{EEB21168-BAEA-FE09-4023-F5FA120E80B8}"/>
          </ac:graphicFrameMkLst>
        </pc:graphicFrameChg>
        <pc:picChg chg="mod">
          <ac:chgData name="Woody, Jared B (MVA)" userId="ef7f22dd-dc13-4729-b123-8ff7b4740036" providerId="ADAL" clId="{04BEF88B-46A1-43C4-8454-06B995C54A68}" dt="2022-09-29T15:09:35.588" v="942" actId="1076"/>
          <ac:picMkLst>
            <pc:docMk/>
            <pc:sldMk cId="4136321594" sldId="608"/>
            <ac:picMk id="8" creationId="{81E36E46-E979-4DAA-8BF8-7CCCE8558852}"/>
          </ac:picMkLst>
        </pc:picChg>
      </pc:sldChg>
      <pc:sldChg chg="del">
        <pc:chgData name="Woody, Jared B (MVA)" userId="ef7f22dd-dc13-4729-b123-8ff7b4740036" providerId="ADAL" clId="{04BEF88B-46A1-43C4-8454-06B995C54A68}" dt="2022-10-06T15:17:19.143" v="1222" actId="2696"/>
        <pc:sldMkLst>
          <pc:docMk/>
          <pc:sldMk cId="0" sldId="609"/>
        </pc:sldMkLst>
      </pc:sldChg>
      <pc:sldChg chg="del modTransition">
        <pc:chgData name="Woody, Jared B (MVA)" userId="ef7f22dd-dc13-4729-b123-8ff7b4740036" providerId="ADAL" clId="{04BEF88B-46A1-43C4-8454-06B995C54A68}" dt="2022-10-06T15:07:16.954" v="1221" actId="2696"/>
        <pc:sldMkLst>
          <pc:docMk/>
          <pc:sldMk cId="2215702585" sldId="610"/>
        </pc:sldMkLst>
      </pc:sldChg>
      <pc:sldChg chg="modSp">
        <pc:chgData name="Woody, Jared B (MVA)" userId="ef7f22dd-dc13-4729-b123-8ff7b4740036" providerId="ADAL" clId="{04BEF88B-46A1-43C4-8454-06B995C54A68}" dt="2022-10-06T15:02:17.808" v="1200" actId="1076"/>
        <pc:sldMkLst>
          <pc:docMk/>
          <pc:sldMk cId="3444525974" sldId="612"/>
        </pc:sldMkLst>
        <pc:spChg chg="mod">
          <ac:chgData name="Woody, Jared B (MVA)" userId="ef7f22dd-dc13-4729-b123-8ff7b4740036" providerId="ADAL" clId="{04BEF88B-46A1-43C4-8454-06B995C54A68}" dt="2022-10-06T15:02:14.569" v="1199" actId="1076"/>
          <ac:spMkLst>
            <pc:docMk/>
            <pc:sldMk cId="3444525974" sldId="612"/>
            <ac:spMk id="8" creationId="{0CEF553E-80AE-4D6A-B4CF-1C1F1AA4C598}"/>
          </ac:spMkLst>
        </pc:spChg>
        <pc:graphicFrameChg chg="mod">
          <ac:chgData name="Woody, Jared B (MVA)" userId="ef7f22dd-dc13-4729-b123-8ff7b4740036" providerId="ADAL" clId="{04BEF88B-46A1-43C4-8454-06B995C54A68}" dt="2022-10-06T15:02:17.808" v="1200" actId="1076"/>
          <ac:graphicFrameMkLst>
            <pc:docMk/>
            <pc:sldMk cId="3444525974" sldId="612"/>
            <ac:graphicFrameMk id="4" creationId="{5DC1BD39-850E-4804-90EB-B639EE769A12}"/>
          </ac:graphicFrameMkLst>
        </pc:graphicFrameChg>
      </pc:sldChg>
      <pc:sldChg chg="add modTransition">
        <pc:chgData name="Woody, Jared B (MVA)" userId="ef7f22dd-dc13-4729-b123-8ff7b4740036" providerId="ADAL" clId="{04BEF88B-46A1-43C4-8454-06B995C54A68}" dt="2022-10-06T15:17:22.665" v="1236"/>
        <pc:sldMkLst>
          <pc:docMk/>
          <pc:sldMk cId="0" sldId="613"/>
        </pc:sldMkLst>
      </pc:sldChg>
      <pc:sldChg chg="del">
        <pc:chgData name="Woody, Jared B (MVA)" userId="ef7f22dd-dc13-4729-b123-8ff7b4740036" providerId="ADAL" clId="{04BEF88B-46A1-43C4-8454-06B995C54A68}" dt="2022-10-06T15:17:19.274" v="1235" actId="2696"/>
        <pc:sldMkLst>
          <pc:docMk/>
          <pc:sldMk cId="2719860225" sldId="613"/>
        </pc:sldMkLst>
      </pc:sldChg>
      <pc:sldChg chg="add modTransition">
        <pc:chgData name="Woody, Jared B (MVA)" userId="ef7f22dd-dc13-4729-b123-8ff7b4740036" providerId="ADAL" clId="{04BEF88B-46A1-43C4-8454-06B995C54A68}" dt="2022-10-06T15:17:22.665" v="1236"/>
        <pc:sldMkLst>
          <pc:docMk/>
          <pc:sldMk cId="4114166530" sldId="614"/>
        </pc:sldMkLst>
      </pc:sldChg>
    </pc:docChg>
  </pc:docChgLst>
  <pc:docChgLst>
    <pc:chgData name="Curtis Johnson" userId="d62a9656-ce4b-43c9-940e-4bc68379a7eb" providerId="ADAL" clId="{63ECB56D-8F11-4448-B4EE-C58023025199}"/>
    <pc:docChg chg="undo custSel addSld delSld modSld">
      <pc:chgData name="Curtis Johnson" userId="d62a9656-ce4b-43c9-940e-4bc68379a7eb" providerId="ADAL" clId="{63ECB56D-8F11-4448-B4EE-C58023025199}" dt="2022-10-11T15:51:39.345" v="695"/>
      <pc:docMkLst>
        <pc:docMk/>
      </pc:docMkLst>
      <pc:sldChg chg="modSp">
        <pc:chgData name="Curtis Johnson" userId="d62a9656-ce4b-43c9-940e-4bc68379a7eb" providerId="ADAL" clId="{63ECB56D-8F11-4448-B4EE-C58023025199}" dt="2022-10-03T21:58:00.354" v="215" actId="20577"/>
        <pc:sldMkLst>
          <pc:docMk/>
          <pc:sldMk cId="1178604341" sldId="256"/>
        </pc:sldMkLst>
        <pc:spChg chg="mod">
          <ac:chgData name="Curtis Johnson" userId="d62a9656-ce4b-43c9-940e-4bc68379a7eb" providerId="ADAL" clId="{63ECB56D-8F11-4448-B4EE-C58023025199}" dt="2022-10-03T21:58:00.354" v="215" actId="20577"/>
          <ac:spMkLst>
            <pc:docMk/>
            <pc:sldMk cId="1178604341" sldId="256"/>
            <ac:spMk id="5" creationId="{00000000-0000-0000-0000-000000000000}"/>
          </ac:spMkLst>
        </pc:spChg>
      </pc:sldChg>
      <pc:sldChg chg="add del modTransition">
        <pc:chgData name="Curtis Johnson" userId="d62a9656-ce4b-43c9-940e-4bc68379a7eb" providerId="ADAL" clId="{63ECB56D-8F11-4448-B4EE-C58023025199}" dt="2022-10-11T15:51:39.345" v="695"/>
        <pc:sldMkLst>
          <pc:docMk/>
          <pc:sldMk cId="0" sldId="257"/>
        </pc:sldMkLst>
      </pc:sldChg>
      <pc:sldChg chg="add del modTransition">
        <pc:chgData name="Curtis Johnson" userId="d62a9656-ce4b-43c9-940e-4bc68379a7eb" providerId="ADAL" clId="{63ECB56D-8F11-4448-B4EE-C58023025199}" dt="2022-10-11T15:51:39.345" v="695"/>
        <pc:sldMkLst>
          <pc:docMk/>
          <pc:sldMk cId="0" sldId="258"/>
        </pc:sldMkLst>
      </pc:sldChg>
      <pc:sldChg chg="add del modTransition">
        <pc:chgData name="Curtis Johnson" userId="d62a9656-ce4b-43c9-940e-4bc68379a7eb" providerId="ADAL" clId="{63ECB56D-8F11-4448-B4EE-C58023025199}" dt="2022-10-11T15:51:39.345" v="695"/>
        <pc:sldMkLst>
          <pc:docMk/>
          <pc:sldMk cId="0" sldId="259"/>
        </pc:sldMkLst>
      </pc:sldChg>
      <pc:sldChg chg="add del modTransition">
        <pc:chgData name="Curtis Johnson" userId="d62a9656-ce4b-43c9-940e-4bc68379a7eb" providerId="ADAL" clId="{63ECB56D-8F11-4448-B4EE-C58023025199}" dt="2022-10-11T15:51:39.345" v="695"/>
        <pc:sldMkLst>
          <pc:docMk/>
          <pc:sldMk cId="0" sldId="260"/>
        </pc:sldMkLst>
      </pc:sldChg>
      <pc:sldChg chg="add del modTransition">
        <pc:chgData name="Curtis Johnson" userId="d62a9656-ce4b-43c9-940e-4bc68379a7eb" providerId="ADAL" clId="{63ECB56D-8F11-4448-B4EE-C58023025199}" dt="2022-10-11T15:51:39.345" v="695"/>
        <pc:sldMkLst>
          <pc:docMk/>
          <pc:sldMk cId="0" sldId="261"/>
        </pc:sldMkLst>
      </pc:sldChg>
      <pc:sldChg chg="add del modTransition">
        <pc:chgData name="Curtis Johnson" userId="d62a9656-ce4b-43c9-940e-4bc68379a7eb" providerId="ADAL" clId="{63ECB56D-8F11-4448-B4EE-C58023025199}" dt="2022-10-11T15:51:39.345" v="695"/>
        <pc:sldMkLst>
          <pc:docMk/>
          <pc:sldMk cId="0" sldId="262"/>
        </pc:sldMkLst>
      </pc:sldChg>
      <pc:sldChg chg="addSp delSp modSp add del modTransition">
        <pc:chgData name="Curtis Johnson" userId="d62a9656-ce4b-43c9-940e-4bc68379a7eb" providerId="ADAL" clId="{63ECB56D-8F11-4448-B4EE-C58023025199}" dt="2022-10-11T15:51:39.345" v="695"/>
        <pc:sldMkLst>
          <pc:docMk/>
          <pc:sldMk cId="0" sldId="263"/>
        </pc:sldMkLst>
        <pc:spChg chg="add del">
          <ac:chgData name="Curtis Johnson" userId="d62a9656-ce4b-43c9-940e-4bc68379a7eb" providerId="ADAL" clId="{63ECB56D-8F11-4448-B4EE-C58023025199}" dt="2022-10-03T22:17:01.637" v="435"/>
          <ac:spMkLst>
            <pc:docMk/>
            <pc:sldMk cId="0" sldId="263"/>
            <ac:spMk id="2" creationId="{3B0373C4-2B92-47DD-B32A-08544E77AAB3}"/>
          </ac:spMkLst>
        </pc:spChg>
        <pc:spChg chg="mod">
          <ac:chgData name="Curtis Johnson" userId="d62a9656-ce4b-43c9-940e-4bc68379a7eb" providerId="ADAL" clId="{63ECB56D-8F11-4448-B4EE-C58023025199}" dt="2022-10-03T22:16:13.595" v="433" actId="20577"/>
          <ac:spMkLst>
            <pc:docMk/>
            <pc:sldMk cId="0" sldId="263"/>
            <ac:spMk id="102" creationId="{00000000-0000-0000-0000-000000000000}"/>
          </ac:spMkLst>
        </pc:spChg>
        <pc:picChg chg="add mod ord">
          <ac:chgData name="Curtis Johnson" userId="d62a9656-ce4b-43c9-940e-4bc68379a7eb" providerId="ADAL" clId="{63ECB56D-8F11-4448-B4EE-C58023025199}" dt="2022-10-03T22:18:37.329" v="443" actId="14100"/>
          <ac:picMkLst>
            <pc:docMk/>
            <pc:sldMk cId="0" sldId="263"/>
            <ac:picMk id="9" creationId="{6DA05DBC-D6BD-49D1-AE4E-CAAB634410BA}"/>
          </ac:picMkLst>
        </pc:picChg>
        <pc:picChg chg="del">
          <ac:chgData name="Curtis Johnson" userId="d62a9656-ce4b-43c9-940e-4bc68379a7eb" providerId="ADAL" clId="{63ECB56D-8F11-4448-B4EE-C58023025199}" dt="2022-10-03T22:17:12.805" v="437" actId="478"/>
          <ac:picMkLst>
            <pc:docMk/>
            <pc:sldMk cId="0" sldId="263"/>
            <ac:picMk id="99" creationId="{00000000-0000-0000-0000-000000000000}"/>
          </ac:picMkLst>
        </pc:picChg>
      </pc:sldChg>
      <pc:sldChg chg="add del modTransition">
        <pc:chgData name="Curtis Johnson" userId="d62a9656-ce4b-43c9-940e-4bc68379a7eb" providerId="ADAL" clId="{63ECB56D-8F11-4448-B4EE-C58023025199}" dt="2022-10-11T15:51:39.345" v="695"/>
        <pc:sldMkLst>
          <pc:docMk/>
          <pc:sldMk cId="0" sldId="264"/>
        </pc:sldMkLst>
      </pc:sldChg>
      <pc:sldChg chg="add del modTransition">
        <pc:chgData name="Curtis Johnson" userId="d62a9656-ce4b-43c9-940e-4bc68379a7eb" providerId="ADAL" clId="{63ECB56D-8F11-4448-B4EE-C58023025199}" dt="2022-10-11T15:51:39.345" v="695"/>
        <pc:sldMkLst>
          <pc:docMk/>
          <pc:sldMk cId="0" sldId="265"/>
        </pc:sldMkLst>
      </pc:sldChg>
      <pc:sldChg chg="add del modTransition">
        <pc:chgData name="Curtis Johnson" userId="d62a9656-ce4b-43c9-940e-4bc68379a7eb" providerId="ADAL" clId="{63ECB56D-8F11-4448-B4EE-C58023025199}" dt="2022-10-11T15:51:39.345" v="695"/>
        <pc:sldMkLst>
          <pc:docMk/>
          <pc:sldMk cId="0" sldId="266"/>
        </pc:sldMkLst>
      </pc:sldChg>
      <pc:sldChg chg="add del modTransition">
        <pc:chgData name="Curtis Johnson" userId="d62a9656-ce4b-43c9-940e-4bc68379a7eb" providerId="ADAL" clId="{63ECB56D-8F11-4448-B4EE-C58023025199}" dt="2022-10-11T15:51:39.345" v="695"/>
        <pc:sldMkLst>
          <pc:docMk/>
          <pc:sldMk cId="0" sldId="267"/>
        </pc:sldMkLst>
      </pc:sldChg>
      <pc:sldChg chg="del">
        <pc:chgData name="Curtis Johnson" userId="d62a9656-ce4b-43c9-940e-4bc68379a7eb" providerId="ADAL" clId="{63ECB56D-8F11-4448-B4EE-C58023025199}" dt="2022-10-11T15:51:21.516" v="694" actId="2696"/>
        <pc:sldMkLst>
          <pc:docMk/>
          <pc:sldMk cId="0" sldId="268"/>
        </pc:sldMkLst>
      </pc:sldChg>
      <pc:sldChg chg="modSp">
        <pc:chgData name="Curtis Johnson" userId="d62a9656-ce4b-43c9-940e-4bc68379a7eb" providerId="ADAL" clId="{63ECB56D-8F11-4448-B4EE-C58023025199}" dt="2022-10-03T22:00:16.762" v="297" actId="20577"/>
        <pc:sldMkLst>
          <pc:docMk/>
          <pc:sldMk cId="2347948470" sldId="284"/>
        </pc:sldMkLst>
        <pc:graphicFrameChg chg="mod modGraphic">
          <ac:chgData name="Curtis Johnson" userId="d62a9656-ce4b-43c9-940e-4bc68379a7eb" providerId="ADAL" clId="{63ECB56D-8F11-4448-B4EE-C58023025199}" dt="2022-10-03T22:00:16.762" v="297" actId="20577"/>
          <ac:graphicFrameMkLst>
            <pc:docMk/>
            <pc:sldMk cId="2347948470" sldId="284"/>
            <ac:graphicFrameMk id="5" creationId="{11BD9FEB-817F-4F0E-9129-C13B57039CFE}"/>
          </ac:graphicFrameMkLst>
        </pc:graphicFrameChg>
      </pc:sldChg>
      <pc:sldChg chg="delSp">
        <pc:chgData name="Curtis Johnson" userId="d62a9656-ce4b-43c9-940e-4bc68379a7eb" providerId="ADAL" clId="{63ECB56D-8F11-4448-B4EE-C58023025199}" dt="2022-10-04T16:27:56.556" v="664" actId="478"/>
        <pc:sldMkLst>
          <pc:docMk/>
          <pc:sldMk cId="3428465764" sldId="571"/>
        </pc:sldMkLst>
        <pc:spChg chg="del">
          <ac:chgData name="Curtis Johnson" userId="d62a9656-ce4b-43c9-940e-4bc68379a7eb" providerId="ADAL" clId="{63ECB56D-8F11-4448-B4EE-C58023025199}" dt="2022-10-04T16:27:56.556" v="664" actId="478"/>
          <ac:spMkLst>
            <pc:docMk/>
            <pc:sldMk cId="3428465764" sldId="571"/>
            <ac:spMk id="5" creationId="{8E0ECB6D-1AF0-47B0-B6BC-0B439A1981B4}"/>
          </ac:spMkLst>
        </pc:spChg>
      </pc:sldChg>
      <pc:sldChg chg="modSp">
        <pc:chgData name="Curtis Johnson" userId="d62a9656-ce4b-43c9-940e-4bc68379a7eb" providerId="ADAL" clId="{63ECB56D-8F11-4448-B4EE-C58023025199}" dt="2022-10-04T16:29:28.172" v="675" actId="20577"/>
        <pc:sldMkLst>
          <pc:docMk/>
          <pc:sldMk cId="3587302655" sldId="593"/>
        </pc:sldMkLst>
        <pc:spChg chg="mod">
          <ac:chgData name="Curtis Johnson" userId="d62a9656-ce4b-43c9-940e-4bc68379a7eb" providerId="ADAL" clId="{63ECB56D-8F11-4448-B4EE-C58023025199}" dt="2022-10-04T16:28:22.764" v="668" actId="20577"/>
          <ac:spMkLst>
            <pc:docMk/>
            <pc:sldMk cId="3587302655" sldId="593"/>
            <ac:spMk id="5" creationId="{E71F0FA7-2AFF-4980-AAE9-0BBEAC6370F3}"/>
          </ac:spMkLst>
        </pc:spChg>
        <pc:spChg chg="mod">
          <ac:chgData name="Curtis Johnson" userId="d62a9656-ce4b-43c9-940e-4bc68379a7eb" providerId="ADAL" clId="{63ECB56D-8F11-4448-B4EE-C58023025199}" dt="2022-10-04T16:28:19.553" v="666" actId="20577"/>
          <ac:spMkLst>
            <pc:docMk/>
            <pc:sldMk cId="3587302655" sldId="593"/>
            <ac:spMk id="8" creationId="{0CEF553E-80AE-4D6A-B4CF-1C1F1AA4C598}"/>
          </ac:spMkLst>
        </pc:spChg>
        <pc:graphicFrameChg chg="modGraphic">
          <ac:chgData name="Curtis Johnson" userId="d62a9656-ce4b-43c9-940e-4bc68379a7eb" providerId="ADAL" clId="{63ECB56D-8F11-4448-B4EE-C58023025199}" dt="2022-10-04T16:29:28.172" v="675" actId="20577"/>
          <ac:graphicFrameMkLst>
            <pc:docMk/>
            <pc:sldMk cId="3587302655" sldId="593"/>
            <ac:graphicFrameMk id="2" creationId="{2757D0BB-DDF8-49D7-9F39-1F3CD209BCB9}"/>
          </ac:graphicFrameMkLst>
        </pc:graphicFrameChg>
        <pc:graphicFrameChg chg="mod modGraphic">
          <ac:chgData name="Curtis Johnson" userId="d62a9656-ce4b-43c9-940e-4bc68379a7eb" providerId="ADAL" clId="{63ECB56D-8F11-4448-B4EE-C58023025199}" dt="2022-10-04T15:30:48.558" v="637" actId="20577"/>
          <ac:graphicFrameMkLst>
            <pc:docMk/>
            <pc:sldMk cId="3587302655" sldId="593"/>
            <ac:graphicFrameMk id="4" creationId="{5DC1BD39-850E-4804-90EB-B639EE769A12}"/>
          </ac:graphicFrameMkLst>
        </pc:graphicFrameChg>
      </pc:sldChg>
      <pc:sldChg chg="modSp">
        <pc:chgData name="Curtis Johnson" userId="d62a9656-ce4b-43c9-940e-4bc68379a7eb" providerId="ADAL" clId="{63ECB56D-8F11-4448-B4EE-C58023025199}" dt="2022-10-11T15:28:42.277" v="681" actId="2166"/>
        <pc:sldMkLst>
          <pc:docMk/>
          <pc:sldMk cId="3572068540" sldId="594"/>
        </pc:sldMkLst>
        <pc:graphicFrameChg chg="mod modGraphic">
          <ac:chgData name="Curtis Johnson" userId="d62a9656-ce4b-43c9-940e-4bc68379a7eb" providerId="ADAL" clId="{63ECB56D-8F11-4448-B4EE-C58023025199}" dt="2022-10-11T15:28:42.277" v="681" actId="2166"/>
          <ac:graphicFrameMkLst>
            <pc:docMk/>
            <pc:sldMk cId="3572068540" sldId="594"/>
            <ac:graphicFrameMk id="6" creationId="{EEB21168-BAEA-FE09-4023-F5FA120E80B8}"/>
          </ac:graphicFrameMkLst>
        </pc:graphicFrameChg>
      </pc:sldChg>
      <pc:sldChg chg="modSp">
        <pc:chgData name="Curtis Johnson" userId="d62a9656-ce4b-43c9-940e-4bc68379a7eb" providerId="ADAL" clId="{63ECB56D-8F11-4448-B4EE-C58023025199}" dt="2022-10-03T22:12:44.697" v="425" actId="108"/>
        <pc:sldMkLst>
          <pc:docMk/>
          <pc:sldMk cId="719257332" sldId="597"/>
        </pc:sldMkLst>
        <pc:graphicFrameChg chg="mod modGraphic">
          <ac:chgData name="Curtis Johnson" userId="d62a9656-ce4b-43c9-940e-4bc68379a7eb" providerId="ADAL" clId="{63ECB56D-8F11-4448-B4EE-C58023025199}" dt="2022-10-03T22:12:44.697" v="425" actId="108"/>
          <ac:graphicFrameMkLst>
            <pc:docMk/>
            <pc:sldMk cId="719257332" sldId="597"/>
            <ac:graphicFrameMk id="6" creationId="{EEB21168-BAEA-FE09-4023-F5FA120E80B8}"/>
          </ac:graphicFrameMkLst>
        </pc:graphicFrameChg>
      </pc:sldChg>
      <pc:sldChg chg="modSp">
        <pc:chgData name="Curtis Johnson" userId="d62a9656-ce4b-43c9-940e-4bc68379a7eb" providerId="ADAL" clId="{63ECB56D-8F11-4448-B4EE-C58023025199}" dt="2022-10-04T15:28:01.129" v="629" actId="6549"/>
        <pc:sldMkLst>
          <pc:docMk/>
          <pc:sldMk cId="3807664488" sldId="599"/>
        </pc:sldMkLst>
        <pc:spChg chg="mod">
          <ac:chgData name="Curtis Johnson" userId="d62a9656-ce4b-43c9-940e-4bc68379a7eb" providerId="ADAL" clId="{63ECB56D-8F11-4448-B4EE-C58023025199}" dt="2022-10-04T15:28:01.129" v="629" actId="6549"/>
          <ac:spMkLst>
            <pc:docMk/>
            <pc:sldMk cId="3807664488" sldId="599"/>
            <ac:spMk id="6" creationId="{6C91B774-C5CB-4DF7-95E3-C414B66778CD}"/>
          </ac:spMkLst>
        </pc:spChg>
      </pc:sldChg>
      <pc:sldChg chg="modSp">
        <pc:chgData name="Curtis Johnson" userId="d62a9656-ce4b-43c9-940e-4bc68379a7eb" providerId="ADAL" clId="{63ECB56D-8F11-4448-B4EE-C58023025199}" dt="2022-10-03T22:08:46.376" v="385" actId="108"/>
        <pc:sldMkLst>
          <pc:docMk/>
          <pc:sldMk cId="2726118844" sldId="607"/>
        </pc:sldMkLst>
        <pc:graphicFrameChg chg="mod modGraphic">
          <ac:chgData name="Curtis Johnson" userId="d62a9656-ce4b-43c9-940e-4bc68379a7eb" providerId="ADAL" clId="{63ECB56D-8F11-4448-B4EE-C58023025199}" dt="2022-10-03T22:08:46.376" v="385" actId="108"/>
          <ac:graphicFrameMkLst>
            <pc:docMk/>
            <pc:sldMk cId="2726118844" sldId="607"/>
            <ac:graphicFrameMk id="6" creationId="{EEB21168-BAEA-FE09-4023-F5FA120E80B8}"/>
          </ac:graphicFrameMkLst>
        </pc:graphicFrameChg>
      </pc:sldChg>
      <pc:sldChg chg="add del modTransition">
        <pc:chgData name="Curtis Johnson" userId="d62a9656-ce4b-43c9-940e-4bc68379a7eb" providerId="ADAL" clId="{63ECB56D-8F11-4448-B4EE-C58023025199}" dt="2022-10-11T15:51:39.345" v="695"/>
        <pc:sldMkLst>
          <pc:docMk/>
          <pc:sldMk cId="0" sldId="613"/>
        </pc:sldMkLst>
      </pc:sldChg>
    </pc:docChg>
  </pc:docChgLst>
  <pc:docChgLst>
    <pc:chgData name="Woody, Jared B (MVA)" userId="S::jared.woody@alaska.gov::2ef7bde3-6af7-42e3-9a85-66d9e63e588f" providerId="AD" clId="Web-{D46BA686-4C74-455E-B003-D058584725F6}"/>
    <pc:docChg chg="modSld">
      <pc:chgData name="Woody, Jared B (MVA)" userId="S::jared.woody@alaska.gov::2ef7bde3-6af7-42e3-9a85-66d9e63e588f" providerId="AD" clId="Web-{D46BA686-4C74-455E-B003-D058584725F6}" dt="2022-09-29T15:20:29.326" v="228"/>
      <pc:docMkLst>
        <pc:docMk/>
      </pc:docMkLst>
      <pc:sldChg chg="modSp">
        <pc:chgData name="Woody, Jared B (MVA)" userId="S::jared.woody@alaska.gov::2ef7bde3-6af7-42e3-9a85-66d9e63e588f" providerId="AD" clId="Web-{D46BA686-4C74-455E-B003-D058584725F6}" dt="2022-09-29T15:19:38.090" v="86" actId="20577"/>
        <pc:sldMkLst>
          <pc:docMk/>
          <pc:sldMk cId="3587302655" sldId="593"/>
        </pc:sldMkLst>
        <pc:spChg chg="mod">
          <ac:chgData name="Woody, Jared B (MVA)" userId="S::jared.woody@alaska.gov::2ef7bde3-6af7-42e3-9a85-66d9e63e588f" providerId="AD" clId="Web-{D46BA686-4C74-455E-B003-D058584725F6}" dt="2022-09-29T15:19:38.090" v="86" actId="20577"/>
          <ac:spMkLst>
            <pc:docMk/>
            <pc:sldMk cId="3587302655" sldId="593"/>
            <ac:spMk id="3" creationId="{6237D571-9C08-466D-8DE8-1490215D98F5}"/>
          </ac:spMkLst>
        </pc:spChg>
      </pc:sldChg>
      <pc:sldChg chg="modSp">
        <pc:chgData name="Woody, Jared B (MVA)" userId="S::jared.woody@alaska.gov::2ef7bde3-6af7-42e3-9a85-66d9e63e588f" providerId="AD" clId="Web-{D46BA686-4C74-455E-B003-D058584725F6}" dt="2022-09-29T15:20:29.326" v="228"/>
        <pc:sldMkLst>
          <pc:docMk/>
          <pc:sldMk cId="3572068540" sldId="594"/>
        </pc:sldMkLst>
        <pc:graphicFrameChg chg="mod modGraphic">
          <ac:chgData name="Woody, Jared B (MVA)" userId="S::jared.woody@alaska.gov::2ef7bde3-6af7-42e3-9a85-66d9e63e588f" providerId="AD" clId="Web-{D46BA686-4C74-455E-B003-D058584725F6}" dt="2022-09-29T15:20:29.326" v="228"/>
          <ac:graphicFrameMkLst>
            <pc:docMk/>
            <pc:sldMk cId="3572068540" sldId="594"/>
            <ac:graphicFrameMk id="6" creationId="{EEB21168-BAEA-FE09-4023-F5FA120E80B8}"/>
          </ac:graphicFrameMkLst>
        </pc:graphicFrameChg>
      </pc:sldChg>
      <pc:sldChg chg="modSp">
        <pc:chgData name="Woody, Jared B (MVA)" userId="S::jared.woody@alaska.gov::2ef7bde3-6af7-42e3-9a85-66d9e63e588f" providerId="AD" clId="Web-{D46BA686-4C74-455E-B003-D058584725F6}" dt="2022-09-29T15:15:03.383" v="51"/>
        <pc:sldMkLst>
          <pc:docMk/>
          <pc:sldMk cId="719257332" sldId="597"/>
        </pc:sldMkLst>
        <pc:graphicFrameChg chg="mod modGraphic">
          <ac:chgData name="Woody, Jared B (MVA)" userId="S::jared.woody@alaska.gov::2ef7bde3-6af7-42e3-9a85-66d9e63e588f" providerId="AD" clId="Web-{D46BA686-4C74-455E-B003-D058584725F6}" dt="2022-09-29T15:15:03.383" v="51"/>
          <ac:graphicFrameMkLst>
            <pc:docMk/>
            <pc:sldMk cId="719257332" sldId="597"/>
            <ac:graphicFrameMk id="6" creationId="{EEB21168-BAEA-FE09-4023-F5FA120E80B8}"/>
          </ac:graphicFrameMkLst>
        </pc:graphicFrameChg>
      </pc:sldChg>
      <pc:sldChg chg="modSp">
        <pc:chgData name="Woody, Jared B (MVA)" userId="S::jared.woody@alaska.gov::2ef7bde3-6af7-42e3-9a85-66d9e63e588f" providerId="AD" clId="Web-{D46BA686-4C74-455E-B003-D058584725F6}" dt="2022-09-29T15:15:16.836" v="55"/>
        <pc:sldMkLst>
          <pc:docMk/>
          <pc:sldMk cId="2726118844" sldId="607"/>
        </pc:sldMkLst>
        <pc:graphicFrameChg chg="mod modGraphic">
          <ac:chgData name="Woody, Jared B (MVA)" userId="S::jared.woody@alaska.gov::2ef7bde3-6af7-42e3-9a85-66d9e63e588f" providerId="AD" clId="Web-{D46BA686-4C74-455E-B003-D058584725F6}" dt="2022-09-29T15:15:16.836" v="55"/>
          <ac:graphicFrameMkLst>
            <pc:docMk/>
            <pc:sldMk cId="2726118844" sldId="607"/>
            <ac:graphicFrameMk id="6" creationId="{EEB21168-BAEA-FE09-4023-F5FA120E80B8}"/>
          </ac:graphicFrameMkLst>
        </pc:graphicFrameChg>
      </pc:sldChg>
    </pc:docChg>
  </pc:docChgLst>
  <pc:docChgLst>
    <pc:chgData name="Woody, Jared B (MVA)" userId="S::jared.woody@alaska.gov::2ef7bde3-6af7-42e3-9a85-66d9e63e588f" providerId="AD" clId="Web-{38F964C3-75B5-4E8C-94FE-D151052E7FE1}"/>
    <pc:docChg chg="modSld">
      <pc:chgData name="Woody, Jared B (MVA)" userId="S::jared.woody@alaska.gov::2ef7bde3-6af7-42e3-9a85-66d9e63e588f" providerId="AD" clId="Web-{38F964C3-75B5-4E8C-94FE-D151052E7FE1}" dt="2022-09-23T19:55:57.289" v="1" actId="20577"/>
      <pc:docMkLst>
        <pc:docMk/>
      </pc:docMkLst>
    </pc:docChg>
  </pc:docChgLst>
  <pc:docChgLst>
    <pc:chgData name="Little, Jj (MVA)" userId="e813437a-c317-4697-94d8-e19f78c93942" providerId="ADAL" clId="{AF93C791-B221-4C64-B0FD-3E80C0A604E5}"/>
    <pc:docChg chg="custSel modSld">
      <pc:chgData name="Little, Jj (MVA)" userId="e813437a-c317-4697-94d8-e19f78c93942" providerId="ADAL" clId="{AF93C791-B221-4C64-B0FD-3E80C0A604E5}" dt="2022-10-05T15:29:55.635" v="166" actId="729"/>
      <pc:docMkLst>
        <pc:docMk/>
      </pc:docMkLst>
      <pc:sldChg chg="modSp mod">
        <pc:chgData name="Little, Jj (MVA)" userId="e813437a-c317-4697-94d8-e19f78c93942" providerId="ADAL" clId="{AF93C791-B221-4C64-B0FD-3E80C0A604E5}" dt="2022-09-21T15:48:40.449" v="163" actId="255"/>
        <pc:sldMkLst>
          <pc:docMk/>
          <pc:sldMk cId="3880951697" sldId="269"/>
        </pc:sldMkLst>
        <pc:graphicFrameChg chg="mod modGraphic">
          <ac:chgData name="Little, Jj (MVA)" userId="e813437a-c317-4697-94d8-e19f78c93942" providerId="ADAL" clId="{AF93C791-B221-4C64-B0FD-3E80C0A604E5}" dt="2022-09-21T15:48:40.449" v="163" actId="255"/>
          <ac:graphicFrameMkLst>
            <pc:docMk/>
            <pc:sldMk cId="3880951697" sldId="269"/>
            <ac:graphicFrameMk id="2" creationId="{BC1FC922-3251-437A-BF3D-54B928925105}"/>
          </ac:graphicFrameMkLst>
        </pc:graphicFrameChg>
      </pc:sldChg>
      <pc:sldChg chg="modSp mod">
        <pc:chgData name="Little, Jj (MVA)" userId="e813437a-c317-4697-94d8-e19f78c93942" providerId="ADAL" clId="{AF93C791-B221-4C64-B0FD-3E80C0A604E5}" dt="2022-09-21T15:47:52.686" v="158" actId="207"/>
        <pc:sldMkLst>
          <pc:docMk/>
          <pc:sldMk cId="2347948470" sldId="284"/>
        </pc:sldMkLst>
        <pc:graphicFrameChg chg="modGraphic">
          <ac:chgData name="Little, Jj (MVA)" userId="e813437a-c317-4697-94d8-e19f78c93942" providerId="ADAL" clId="{AF93C791-B221-4C64-B0FD-3E80C0A604E5}" dt="2022-09-21T15:47:52.686" v="158" actId="207"/>
          <ac:graphicFrameMkLst>
            <pc:docMk/>
            <pc:sldMk cId="2347948470" sldId="284"/>
            <ac:graphicFrameMk id="5" creationId="{11BD9FEB-817F-4F0E-9129-C13B57039CFE}"/>
          </ac:graphicFrameMkLst>
        </pc:graphicFrameChg>
      </pc:sldChg>
      <pc:sldChg chg="mod modShow">
        <pc:chgData name="Little, Jj (MVA)" userId="e813437a-c317-4697-94d8-e19f78c93942" providerId="ADAL" clId="{AF93C791-B221-4C64-B0FD-3E80C0A604E5}" dt="2022-10-05T15:29:41.469" v="164" actId="729"/>
        <pc:sldMkLst>
          <pc:docMk/>
          <pc:sldMk cId="719257332" sldId="597"/>
        </pc:sldMkLst>
      </pc:sldChg>
    </pc:docChg>
  </pc:docChgLst>
  <pc:docChgLst>
    <pc:chgData name="Woody, Jared B (MVA)" userId="S::jared.woody@alaska.gov::2ef7bde3-6af7-42e3-9a85-66d9e63e588f" providerId="AD" clId="Web-{04C88C55-9796-42F2-9686-60C7FB8557A4}"/>
    <pc:docChg chg="modSld">
      <pc:chgData name="Woody, Jared B (MVA)" userId="S::jared.woody@alaska.gov::2ef7bde3-6af7-42e3-9a85-66d9e63e588f" providerId="AD" clId="Web-{04C88C55-9796-42F2-9686-60C7FB8557A4}" dt="2022-09-22T15:16:06.478" v="4" actId="20577"/>
      <pc:docMkLst>
        <pc:docMk/>
      </pc:docMkLst>
    </pc:docChg>
  </pc:docChgLst>
  <pc:docChgLst>
    <pc:chgData name="Russell, Todd C (MVA)" userId="S::todd.russell@alaska.gov::65022c77-b825-4987-894d-cba0fecc14f1" providerId="AD" clId="Web-{613F0DD8-9824-4D19-953B-5DE23C69965E}"/>
    <pc:docChg chg="modSld">
      <pc:chgData name="Russell, Todd C (MVA)" userId="S::todd.russell@alaska.gov::65022c77-b825-4987-894d-cba0fecc14f1" providerId="AD" clId="Web-{613F0DD8-9824-4D19-953B-5DE23C69965E}" dt="2022-09-28T00:29:14.009" v="73"/>
      <pc:docMkLst>
        <pc:docMk/>
      </pc:docMkLst>
      <pc:sldChg chg="modSp">
        <pc:chgData name="Russell, Todd C (MVA)" userId="S::todd.russell@alaska.gov::65022c77-b825-4987-894d-cba0fecc14f1" providerId="AD" clId="Web-{613F0DD8-9824-4D19-953B-5DE23C69965E}" dt="2022-09-28T00:29:14.009" v="73"/>
        <pc:sldMkLst>
          <pc:docMk/>
          <pc:sldMk cId="719257332" sldId="597"/>
        </pc:sldMkLst>
        <pc:graphicFrameChg chg="mod modGraphic">
          <ac:chgData name="Russell, Todd C (MVA)" userId="S::todd.russell@alaska.gov::65022c77-b825-4987-894d-cba0fecc14f1" providerId="AD" clId="Web-{613F0DD8-9824-4D19-953B-5DE23C69965E}" dt="2022-09-28T00:29:14.009" v="73"/>
          <ac:graphicFrameMkLst>
            <pc:docMk/>
            <pc:sldMk cId="719257332" sldId="597"/>
            <ac:graphicFrameMk id="6" creationId="{EEB21168-BAEA-FE09-4023-F5FA120E80B8}"/>
          </ac:graphicFrameMkLst>
        </pc:graphicFrameChg>
      </pc:sldChg>
    </pc:docChg>
  </pc:docChgLst>
  <pc:docChgLst>
    <pc:chgData name="Russell, Todd C (MVA)" userId="S::todd.russell@alaska.gov::65022c77-b825-4987-894d-cba0fecc14f1" providerId="AD" clId="Web-{72502076-365A-4261-9245-8B8AED946111}"/>
    <pc:docChg chg="delSld modSld">
      <pc:chgData name="Russell, Todd C (MVA)" userId="S::todd.russell@alaska.gov::65022c77-b825-4987-894d-cba0fecc14f1" providerId="AD" clId="Web-{72502076-365A-4261-9245-8B8AED946111}" dt="2022-09-28T14:47:49.251" v="127"/>
      <pc:docMkLst>
        <pc:docMk/>
      </pc:docMkLst>
      <pc:sldChg chg="del">
        <pc:chgData name="Russell, Todd C (MVA)" userId="S::todd.russell@alaska.gov::65022c77-b825-4987-894d-cba0fecc14f1" providerId="AD" clId="Web-{72502076-365A-4261-9245-8B8AED946111}" dt="2022-09-28T14:47:38.032" v="120"/>
        <pc:sldMkLst>
          <pc:docMk/>
          <pc:sldMk cId="0" sldId="257"/>
        </pc:sldMkLst>
      </pc:sldChg>
      <pc:sldChg chg="del">
        <pc:chgData name="Russell, Todd C (MVA)" userId="S::todd.russell@alaska.gov::65022c77-b825-4987-894d-cba0fecc14f1" providerId="AD" clId="Web-{72502076-365A-4261-9245-8B8AED946111}" dt="2022-09-28T14:47:40.063" v="121"/>
        <pc:sldMkLst>
          <pc:docMk/>
          <pc:sldMk cId="0" sldId="258"/>
        </pc:sldMkLst>
      </pc:sldChg>
      <pc:sldChg chg="del">
        <pc:chgData name="Russell, Todd C (MVA)" userId="S::todd.russell@alaska.gov::65022c77-b825-4987-894d-cba0fecc14f1" providerId="AD" clId="Web-{72502076-365A-4261-9245-8B8AED946111}" dt="2022-09-28T14:47:42.594" v="122"/>
        <pc:sldMkLst>
          <pc:docMk/>
          <pc:sldMk cId="0" sldId="259"/>
        </pc:sldMkLst>
      </pc:sldChg>
      <pc:sldChg chg="del">
        <pc:chgData name="Russell, Todd C (MVA)" userId="S::todd.russell@alaska.gov::65022c77-b825-4987-894d-cba0fecc14f1" providerId="AD" clId="Web-{72502076-365A-4261-9245-8B8AED946111}" dt="2022-09-28T14:47:42.626" v="123"/>
        <pc:sldMkLst>
          <pc:docMk/>
          <pc:sldMk cId="0" sldId="260"/>
        </pc:sldMkLst>
      </pc:sldChg>
      <pc:sldChg chg="del">
        <pc:chgData name="Russell, Todd C (MVA)" userId="S::todd.russell@alaska.gov::65022c77-b825-4987-894d-cba0fecc14f1" providerId="AD" clId="Web-{72502076-365A-4261-9245-8B8AED946111}" dt="2022-09-28T14:47:42.672" v="124"/>
        <pc:sldMkLst>
          <pc:docMk/>
          <pc:sldMk cId="0" sldId="261"/>
        </pc:sldMkLst>
      </pc:sldChg>
      <pc:sldChg chg="del">
        <pc:chgData name="Russell, Todd C (MVA)" userId="S::todd.russell@alaska.gov::65022c77-b825-4987-894d-cba0fecc14f1" providerId="AD" clId="Web-{72502076-365A-4261-9245-8B8AED946111}" dt="2022-09-28T14:47:43.563" v="125"/>
        <pc:sldMkLst>
          <pc:docMk/>
          <pc:sldMk cId="0" sldId="262"/>
        </pc:sldMkLst>
      </pc:sldChg>
      <pc:sldChg chg="del">
        <pc:chgData name="Russell, Todd C (MVA)" userId="S::todd.russell@alaska.gov::65022c77-b825-4987-894d-cba0fecc14f1" providerId="AD" clId="Web-{72502076-365A-4261-9245-8B8AED946111}" dt="2022-09-28T14:47:48.532" v="126"/>
        <pc:sldMkLst>
          <pc:docMk/>
          <pc:sldMk cId="0" sldId="263"/>
        </pc:sldMkLst>
      </pc:sldChg>
      <pc:sldChg chg="del">
        <pc:chgData name="Russell, Todd C (MVA)" userId="S::todd.russell@alaska.gov::65022c77-b825-4987-894d-cba0fecc14f1" providerId="AD" clId="Web-{72502076-365A-4261-9245-8B8AED946111}" dt="2022-09-28T14:47:49.251" v="127"/>
        <pc:sldMkLst>
          <pc:docMk/>
          <pc:sldMk cId="0" sldId="264"/>
        </pc:sldMkLst>
      </pc:sldChg>
      <pc:sldChg chg="modSp">
        <pc:chgData name="Russell, Todd C (MVA)" userId="S::todd.russell@alaska.gov::65022c77-b825-4987-894d-cba0fecc14f1" providerId="AD" clId="Web-{72502076-365A-4261-9245-8B8AED946111}" dt="2022-09-28T14:41:04.793" v="119"/>
        <pc:sldMkLst>
          <pc:docMk/>
          <pc:sldMk cId="3572068540" sldId="594"/>
        </pc:sldMkLst>
        <pc:graphicFrameChg chg="mod modGraphic">
          <ac:chgData name="Russell, Todd C (MVA)" userId="S::todd.russell@alaska.gov::65022c77-b825-4987-894d-cba0fecc14f1" providerId="AD" clId="Web-{72502076-365A-4261-9245-8B8AED946111}" dt="2022-09-28T14:41:04.793" v="119"/>
          <ac:graphicFrameMkLst>
            <pc:docMk/>
            <pc:sldMk cId="3572068540" sldId="594"/>
            <ac:graphicFrameMk id="6" creationId="{EEB21168-BAEA-FE09-4023-F5FA120E80B8}"/>
          </ac:graphicFrameMkLst>
        </pc:graphicFrameChg>
      </pc:sldChg>
    </pc:docChg>
  </pc:docChgLst>
  <pc:docChgLst>
    <pc:chgData name="Woody, Jared B (MVA)" userId="S::jared.woody@alaska.gov::2ef7bde3-6af7-42e3-9a85-66d9e63e588f" providerId="AD" clId="Web-{49825410-162A-4D27-BB8F-9516C588A6B6}"/>
    <pc:docChg chg="modSld">
      <pc:chgData name="Woody, Jared B (MVA)" userId="S::jared.woody@alaska.gov::2ef7bde3-6af7-42e3-9a85-66d9e63e588f" providerId="AD" clId="Web-{49825410-162A-4D27-BB8F-9516C588A6B6}" dt="2022-09-22T15:27:45.300" v="375"/>
      <pc:docMkLst>
        <pc:docMk/>
      </pc:docMkLst>
    </pc:docChg>
  </pc:docChgLst>
  <pc:docChgLst>
    <pc:chgData name="Woody, Jared B (MVA)" userId="S::jared.woody@alaska.gov::2ef7bde3-6af7-42e3-9a85-66d9e63e588f" providerId="AD" clId="Web-{F53F38A7-1D0C-47DA-8BD1-75B3D642FA48}"/>
    <pc:docChg chg="modSld">
      <pc:chgData name="Woody, Jared B (MVA)" userId="S::jared.woody@alaska.gov::2ef7bde3-6af7-42e3-9a85-66d9e63e588f" providerId="AD" clId="Web-{F53F38A7-1D0C-47DA-8BD1-75B3D642FA48}" dt="2022-09-29T15:04:42.400" v="4" actId="14100"/>
      <pc:docMkLst>
        <pc:docMk/>
      </pc:docMkLst>
      <pc:sldChg chg="modSp">
        <pc:chgData name="Woody, Jared B (MVA)" userId="S::jared.woody@alaska.gov::2ef7bde3-6af7-42e3-9a85-66d9e63e588f" providerId="AD" clId="Web-{F53F38A7-1D0C-47DA-8BD1-75B3D642FA48}" dt="2022-09-29T15:04:42.400" v="4" actId="14100"/>
        <pc:sldMkLst>
          <pc:docMk/>
          <pc:sldMk cId="3807664488" sldId="599"/>
        </pc:sldMkLst>
        <pc:spChg chg="mod">
          <ac:chgData name="Woody, Jared B (MVA)" userId="S::jared.woody@alaska.gov::2ef7bde3-6af7-42e3-9a85-66d9e63e588f" providerId="AD" clId="Web-{F53F38A7-1D0C-47DA-8BD1-75B3D642FA48}" dt="2022-09-29T15:04:42.400" v="4" actId="14100"/>
          <ac:spMkLst>
            <pc:docMk/>
            <pc:sldMk cId="3807664488" sldId="599"/>
            <ac:spMk id="6" creationId="{6C91B774-C5CB-4DF7-95E3-C414B66778CD}"/>
          </ac:spMkLst>
        </pc:spChg>
      </pc:sldChg>
      <pc:sldChg chg="modSp">
        <pc:chgData name="Woody, Jared B (MVA)" userId="S::jared.woody@alaska.gov::2ef7bde3-6af7-42e3-9a85-66d9e63e588f" providerId="AD" clId="Web-{F53F38A7-1D0C-47DA-8BD1-75B3D642FA48}" dt="2022-09-29T15:04:02.775" v="3"/>
        <pc:sldMkLst>
          <pc:docMk/>
          <pc:sldMk cId="4136321594" sldId="608"/>
        </pc:sldMkLst>
        <pc:graphicFrameChg chg="mod modGraphic">
          <ac:chgData name="Woody, Jared B (MVA)" userId="S::jared.woody@alaska.gov::2ef7bde3-6af7-42e3-9a85-66d9e63e588f" providerId="AD" clId="Web-{F53F38A7-1D0C-47DA-8BD1-75B3D642FA48}" dt="2022-09-29T15:04:02.775" v="3"/>
          <ac:graphicFrameMkLst>
            <pc:docMk/>
            <pc:sldMk cId="4136321594" sldId="608"/>
            <ac:graphicFrameMk id="6" creationId="{EEB21168-BAEA-FE09-4023-F5FA120E80B8}"/>
          </ac:graphicFrameMkLst>
        </pc:graphicFrameChg>
      </pc:sldChg>
    </pc:docChg>
  </pc:docChgLst>
  <pc:docChgLst>
    <pc:chgData name="Woody, Jared B (MVA)" userId="S::jared.woody@alaska.gov::2ef7bde3-6af7-42e3-9a85-66d9e63e588f" providerId="AD" clId="Web-{4D6BF525-E1C9-41C4-8714-6CCF7C1A6EDF}"/>
    <pc:docChg chg="modSld">
      <pc:chgData name="Woody, Jared B (MVA)" userId="S::jared.woody@alaska.gov::2ef7bde3-6af7-42e3-9a85-66d9e63e588f" providerId="AD" clId="Web-{4D6BF525-E1C9-41C4-8714-6CCF7C1A6EDF}" dt="2022-09-21T20:06:17.242" v="30" actId="1076"/>
      <pc:docMkLst>
        <pc:docMk/>
      </pc:docMkLst>
      <pc:sldChg chg="addSp delSp modSp">
        <pc:chgData name="Woody, Jared B (MVA)" userId="S::jared.woody@alaska.gov::2ef7bde3-6af7-42e3-9a85-66d9e63e588f" providerId="AD" clId="Web-{4D6BF525-E1C9-41C4-8714-6CCF7C1A6EDF}" dt="2022-09-21T20:05:04.803" v="10" actId="20577"/>
        <pc:sldMkLst>
          <pc:docMk/>
          <pc:sldMk cId="3428465764" sldId="571"/>
        </pc:sldMkLst>
        <pc:spChg chg="mod">
          <ac:chgData name="Woody, Jared B (MVA)" userId="S::jared.woody@alaska.gov::2ef7bde3-6af7-42e3-9a85-66d9e63e588f" providerId="AD" clId="Web-{4D6BF525-E1C9-41C4-8714-6CCF7C1A6EDF}" dt="2022-09-21T20:05:04.803" v="10" actId="20577"/>
          <ac:spMkLst>
            <pc:docMk/>
            <pc:sldMk cId="3428465764" sldId="571"/>
            <ac:spMk id="5" creationId="{8E0ECB6D-1AF0-47B0-B6BC-0B439A1981B4}"/>
          </ac:spMkLst>
        </pc:spChg>
        <pc:picChg chg="del">
          <ac:chgData name="Woody, Jared B (MVA)" userId="S::jared.woody@alaska.gov::2ef7bde3-6af7-42e3-9a85-66d9e63e588f" providerId="AD" clId="Web-{4D6BF525-E1C9-41C4-8714-6CCF7C1A6EDF}" dt="2022-09-21T20:04:37.225" v="0"/>
          <ac:picMkLst>
            <pc:docMk/>
            <pc:sldMk cId="3428465764" sldId="571"/>
            <ac:picMk id="3" creationId="{A8F0878A-CC48-1160-13D4-C3E500E53FEA}"/>
          </ac:picMkLst>
        </pc:picChg>
        <pc:picChg chg="add mod">
          <ac:chgData name="Woody, Jared B (MVA)" userId="S::jared.woody@alaska.gov::2ef7bde3-6af7-42e3-9a85-66d9e63e588f" providerId="AD" clId="Web-{4D6BF525-E1C9-41C4-8714-6CCF7C1A6EDF}" dt="2022-09-21T20:04:58.428" v="5" actId="14100"/>
          <ac:picMkLst>
            <pc:docMk/>
            <pc:sldMk cId="3428465764" sldId="571"/>
            <ac:picMk id="6" creationId="{0ADCAB46-F13D-66E5-8C3A-72BF7F2BE731}"/>
          </ac:picMkLst>
        </pc:picChg>
      </pc:sldChg>
    </pc:docChg>
  </pc:docChgLst>
  <pc:docChgLst>
    <pc:chgData name="Woody, Jared B (MVA)" userId="S::jared.woody@alaska.gov::2ef7bde3-6af7-42e3-9a85-66d9e63e588f" providerId="AD" clId="Web-{9216EDC8-C380-4CFA-A9F4-98409A58EDF6}"/>
    <pc:docChg chg="modSld">
      <pc:chgData name="Woody, Jared B (MVA)" userId="S::jared.woody@alaska.gov::2ef7bde3-6af7-42e3-9a85-66d9e63e588f" providerId="AD" clId="Web-{9216EDC8-C380-4CFA-A9F4-98409A58EDF6}" dt="2022-09-21T19:45:10.163" v="161"/>
      <pc:docMkLst>
        <pc:docMk/>
      </pc:docMkLst>
    </pc:docChg>
  </pc:docChgLst>
  <pc:docChgLst>
    <pc:chgData name="Woody, Jared B (MVA)" userId="S::jared.woody@alaska.gov::2ef7bde3-6af7-42e3-9a85-66d9e63e588f" providerId="AD" clId="Web-{A59A3F02-E5B2-410A-9B8F-FCEE6A573935}"/>
    <pc:docChg chg="modSld">
      <pc:chgData name="Woody, Jared B (MVA)" userId="S::jared.woody@alaska.gov::2ef7bde3-6af7-42e3-9a85-66d9e63e588f" providerId="AD" clId="Web-{A59A3F02-E5B2-410A-9B8F-FCEE6A573935}" dt="2022-09-21T19:31:58.170" v="201"/>
      <pc:docMkLst>
        <pc:docMk/>
      </pc:docMkLst>
    </pc:docChg>
  </pc:docChgLst>
  <pc:docChgLst>
    <pc:chgData name="Woody, Jared B (MVA)" userId="S::jared.woody@alaska.gov::2ef7bde3-6af7-42e3-9a85-66d9e63e588f" providerId="AD" clId="Web-{08F81C3C-49B6-432C-AE82-FE462EBD6426}"/>
    <pc:docChg chg="delSld modSld">
      <pc:chgData name="Woody, Jared B (MVA)" userId="S::jared.woody@alaska.gov::2ef7bde3-6af7-42e3-9a85-66d9e63e588f" providerId="AD" clId="Web-{08F81C3C-49B6-432C-AE82-FE462EBD6426}" dt="2022-09-23T14:59:37.481" v="9"/>
      <pc:docMkLst>
        <pc:docMk/>
      </pc:docMkLst>
      <pc:sldChg chg="del">
        <pc:chgData name="Woody, Jared B (MVA)" userId="S::jared.woody@alaska.gov::2ef7bde3-6af7-42e3-9a85-66d9e63e588f" providerId="AD" clId="Web-{08F81C3C-49B6-432C-AE82-FE462EBD6426}" dt="2022-09-23T14:59:27.887" v="6"/>
        <pc:sldMkLst>
          <pc:docMk/>
          <pc:sldMk cId="0" sldId="257"/>
        </pc:sldMkLst>
      </pc:sldChg>
      <pc:sldChg chg="del">
        <pc:chgData name="Woody, Jared B (MVA)" userId="S::jared.woody@alaska.gov::2ef7bde3-6af7-42e3-9a85-66d9e63e588f" providerId="AD" clId="Web-{08F81C3C-49B6-432C-AE82-FE462EBD6426}" dt="2022-09-23T14:59:27.887" v="5"/>
        <pc:sldMkLst>
          <pc:docMk/>
          <pc:sldMk cId="0" sldId="258"/>
        </pc:sldMkLst>
      </pc:sldChg>
      <pc:sldChg chg="del">
        <pc:chgData name="Woody, Jared B (MVA)" userId="S::jared.woody@alaska.gov::2ef7bde3-6af7-42e3-9a85-66d9e63e588f" providerId="AD" clId="Web-{08F81C3C-49B6-432C-AE82-FE462EBD6426}" dt="2022-09-23T14:59:27.871" v="4"/>
        <pc:sldMkLst>
          <pc:docMk/>
          <pc:sldMk cId="0" sldId="259"/>
        </pc:sldMkLst>
      </pc:sldChg>
      <pc:sldChg chg="del">
        <pc:chgData name="Woody, Jared B (MVA)" userId="S::jared.woody@alaska.gov::2ef7bde3-6af7-42e3-9a85-66d9e63e588f" providerId="AD" clId="Web-{08F81C3C-49B6-432C-AE82-FE462EBD6426}" dt="2022-09-23T14:59:27.871" v="3"/>
        <pc:sldMkLst>
          <pc:docMk/>
          <pc:sldMk cId="0" sldId="260"/>
        </pc:sldMkLst>
      </pc:sldChg>
      <pc:sldChg chg="del">
        <pc:chgData name="Woody, Jared B (MVA)" userId="S::jared.woody@alaska.gov::2ef7bde3-6af7-42e3-9a85-66d9e63e588f" providerId="AD" clId="Web-{08F81C3C-49B6-432C-AE82-FE462EBD6426}" dt="2022-09-23T14:59:27.871" v="2"/>
        <pc:sldMkLst>
          <pc:docMk/>
          <pc:sldMk cId="0" sldId="261"/>
        </pc:sldMkLst>
      </pc:sldChg>
      <pc:sldChg chg="del">
        <pc:chgData name="Woody, Jared B (MVA)" userId="S::jared.woody@alaska.gov::2ef7bde3-6af7-42e3-9a85-66d9e63e588f" providerId="AD" clId="Web-{08F81C3C-49B6-432C-AE82-FE462EBD6426}" dt="2022-09-23T14:59:27.871" v="1"/>
        <pc:sldMkLst>
          <pc:docMk/>
          <pc:sldMk cId="0" sldId="262"/>
        </pc:sldMkLst>
      </pc:sldChg>
      <pc:sldChg chg="del">
        <pc:chgData name="Woody, Jared B (MVA)" userId="S::jared.woody@alaska.gov::2ef7bde3-6af7-42e3-9a85-66d9e63e588f" providerId="AD" clId="Web-{08F81C3C-49B6-432C-AE82-FE462EBD6426}" dt="2022-09-23T14:59:27.871" v="0"/>
        <pc:sldMkLst>
          <pc:docMk/>
          <pc:sldMk cId="0" sldId="263"/>
        </pc:sldMkLst>
      </pc:sldChg>
      <pc:sldChg chg="addSp delSp modSp">
        <pc:chgData name="Woody, Jared B (MVA)" userId="S::jared.woody@alaska.gov::2ef7bde3-6af7-42e3-9a85-66d9e63e588f" providerId="AD" clId="Web-{08F81C3C-49B6-432C-AE82-FE462EBD6426}" dt="2022-09-23T14:59:37.481" v="9"/>
        <pc:sldMkLst>
          <pc:docMk/>
          <pc:sldMk cId="243620581" sldId="374"/>
        </pc:sldMkLst>
        <pc:picChg chg="add del mod">
          <ac:chgData name="Woody, Jared B (MVA)" userId="S::jared.woody@alaska.gov::2ef7bde3-6af7-42e3-9a85-66d9e63e588f" providerId="AD" clId="Web-{08F81C3C-49B6-432C-AE82-FE462EBD6426}" dt="2022-09-23T14:59:37.481" v="9"/>
          <ac:picMkLst>
            <pc:docMk/>
            <pc:sldMk cId="243620581" sldId="374"/>
            <ac:picMk id="2" creationId="{4DECC095-8DD3-791F-C75B-209D67B732DF}"/>
          </ac:picMkLst>
        </pc:picChg>
      </pc:sldChg>
    </pc:docChg>
  </pc:docChgLst>
  <pc:docChgLst>
    <pc:chgData name="Hildreth, Richard K (MVA)" userId="3ce951c7-14c0-4915-89e5-6ff3e9803fd7" providerId="ADAL" clId="{023A2837-508E-4108-9A27-929277803CFB}"/>
    <pc:docChg chg="undo redo custSel addSld delSld modSld sldOrd delMainMaster modMainMaster">
      <pc:chgData name="Hildreth, Richard K (MVA)" userId="3ce951c7-14c0-4915-89e5-6ff3e9803fd7" providerId="ADAL" clId="{023A2837-508E-4108-9A27-929277803CFB}" dt="2022-10-13T00:35:07.910" v="4170" actId="12788"/>
      <pc:docMkLst>
        <pc:docMk/>
      </pc:docMkLst>
      <pc:sldChg chg="addSp delSp modSp mod">
        <pc:chgData name="Hildreth, Richard K (MVA)" userId="3ce951c7-14c0-4915-89e5-6ff3e9803fd7" providerId="ADAL" clId="{023A2837-508E-4108-9A27-929277803CFB}" dt="2022-09-30T20:35:27.584" v="3433" actId="6549"/>
        <pc:sldMkLst>
          <pc:docMk/>
          <pc:sldMk cId="1178604341" sldId="256"/>
        </pc:sldMkLst>
        <pc:spChg chg="mod">
          <ac:chgData name="Hildreth, Richard K (MVA)" userId="3ce951c7-14c0-4915-89e5-6ff3e9803fd7" providerId="ADAL" clId="{023A2837-508E-4108-9A27-929277803CFB}" dt="2022-09-30T20:35:27.584" v="3433" actId="6549"/>
          <ac:spMkLst>
            <pc:docMk/>
            <pc:sldMk cId="1178604341" sldId="256"/>
            <ac:spMk id="5" creationId="{00000000-0000-0000-0000-000000000000}"/>
          </ac:spMkLst>
        </pc:spChg>
        <pc:spChg chg="del">
          <ac:chgData name="Hildreth, Richard K (MVA)" userId="3ce951c7-14c0-4915-89e5-6ff3e9803fd7" providerId="ADAL" clId="{023A2837-508E-4108-9A27-929277803CFB}" dt="2022-09-27T01:09:32.655" v="1566" actId="478"/>
          <ac:spMkLst>
            <pc:docMk/>
            <pc:sldMk cId="1178604341" sldId="256"/>
            <ac:spMk id="6" creationId="{00000000-0000-0000-0000-000000000000}"/>
          </ac:spMkLst>
        </pc:spChg>
        <pc:spChg chg="add del mod">
          <ac:chgData name="Hildreth, Richard K (MVA)" userId="3ce951c7-14c0-4915-89e5-6ff3e9803fd7" providerId="ADAL" clId="{023A2837-508E-4108-9A27-929277803CFB}" dt="2022-09-27T01:07:13.544" v="1505" actId="478"/>
          <ac:spMkLst>
            <pc:docMk/>
            <pc:sldMk cId="1178604341" sldId="256"/>
            <ac:spMk id="7" creationId="{D65D3310-5720-4C54-9ED6-3A124501EEED}"/>
          </ac:spMkLst>
        </pc:spChg>
        <pc:picChg chg="del mod">
          <ac:chgData name="Hildreth, Richard K (MVA)" userId="3ce951c7-14c0-4915-89e5-6ff3e9803fd7" providerId="ADAL" clId="{023A2837-508E-4108-9A27-929277803CFB}" dt="2022-09-27T01:06:59.695" v="1504" actId="478"/>
          <ac:picMkLst>
            <pc:docMk/>
            <pc:sldMk cId="1178604341" sldId="256"/>
            <ac:picMk id="8" creationId="{6F6FDD5F-E746-41EF-A4E0-98D7A80229FE}"/>
          </ac:picMkLst>
        </pc:picChg>
        <pc:picChg chg="add del mod">
          <ac:chgData name="Hildreth, Richard K (MVA)" userId="3ce951c7-14c0-4915-89e5-6ff3e9803fd7" providerId="ADAL" clId="{023A2837-508E-4108-9A27-929277803CFB}" dt="2022-09-27T01:09:29.656" v="1565" actId="478"/>
          <ac:picMkLst>
            <pc:docMk/>
            <pc:sldMk cId="1178604341" sldId="256"/>
            <ac:picMk id="9" creationId="{5248A41F-DC84-4A6B-B40F-7BC3A2E91A78}"/>
          </ac:picMkLst>
        </pc:picChg>
        <pc:picChg chg="add del mod">
          <ac:chgData name="Hildreth, Richard K (MVA)" userId="3ce951c7-14c0-4915-89e5-6ff3e9803fd7" providerId="ADAL" clId="{023A2837-508E-4108-9A27-929277803CFB}" dt="2022-09-27T01:09:34.080" v="1567" actId="478"/>
          <ac:picMkLst>
            <pc:docMk/>
            <pc:sldMk cId="1178604341" sldId="256"/>
            <ac:picMk id="10" creationId="{9E271E94-B9B7-4413-9669-A5DF1A1D7BBB}"/>
          </ac:picMkLst>
        </pc:picChg>
      </pc:sldChg>
      <pc:sldChg chg="modSp add del modTransition">
        <pc:chgData name="Hildreth, Richard K (MVA)" userId="3ce951c7-14c0-4915-89e5-6ff3e9803fd7" providerId="ADAL" clId="{023A2837-508E-4108-9A27-929277803CFB}" dt="2022-09-28T15:36:32.761" v="2268"/>
        <pc:sldMkLst>
          <pc:docMk/>
          <pc:sldMk cId="0" sldId="257"/>
        </pc:sldMkLst>
        <pc:spChg chg="mod">
          <ac:chgData name="Hildreth, Richard K (MVA)" userId="3ce951c7-14c0-4915-89e5-6ff3e9803fd7" providerId="ADAL" clId="{023A2837-508E-4108-9A27-929277803CFB}" dt="2022-09-27T01:04:26.608" v="1427"/>
          <ac:spMkLst>
            <pc:docMk/>
            <pc:sldMk cId="0" sldId="257"/>
            <ac:spMk id="42" creationId="{00000000-0000-0000-0000-000000000000}"/>
          </ac:spMkLst>
        </pc:spChg>
        <pc:spChg chg="mod">
          <ac:chgData name="Hildreth, Richard K (MVA)" userId="3ce951c7-14c0-4915-89e5-6ff3e9803fd7" providerId="ADAL" clId="{023A2837-508E-4108-9A27-929277803CFB}" dt="2022-09-27T01:04:26.608" v="1427"/>
          <ac:spMkLst>
            <pc:docMk/>
            <pc:sldMk cId="0" sldId="257"/>
            <ac:spMk id="43" creationId="{00000000-0000-0000-0000-000000000000}"/>
          </ac:spMkLst>
        </pc:spChg>
      </pc:sldChg>
      <pc:sldChg chg="modSp add del modTransition">
        <pc:chgData name="Hildreth, Richard K (MVA)" userId="3ce951c7-14c0-4915-89e5-6ff3e9803fd7" providerId="ADAL" clId="{023A2837-508E-4108-9A27-929277803CFB}" dt="2022-09-28T15:36:32.761" v="2268"/>
        <pc:sldMkLst>
          <pc:docMk/>
          <pc:sldMk cId="0" sldId="258"/>
        </pc:sldMkLst>
        <pc:spChg chg="mod">
          <ac:chgData name="Hildreth, Richard K (MVA)" userId="3ce951c7-14c0-4915-89e5-6ff3e9803fd7" providerId="ADAL" clId="{023A2837-508E-4108-9A27-929277803CFB}" dt="2022-09-27T01:04:26.608" v="1427"/>
          <ac:spMkLst>
            <pc:docMk/>
            <pc:sldMk cId="0" sldId="258"/>
            <ac:spMk id="54" creationId="{00000000-0000-0000-0000-000000000000}"/>
          </ac:spMkLst>
        </pc:spChg>
        <pc:spChg chg="mod">
          <ac:chgData name="Hildreth, Richard K (MVA)" userId="3ce951c7-14c0-4915-89e5-6ff3e9803fd7" providerId="ADAL" clId="{023A2837-508E-4108-9A27-929277803CFB}" dt="2022-09-27T01:04:26.608" v="1427"/>
          <ac:spMkLst>
            <pc:docMk/>
            <pc:sldMk cId="0" sldId="258"/>
            <ac:spMk id="55" creationId="{00000000-0000-0000-0000-000000000000}"/>
          </ac:spMkLst>
        </pc:spChg>
      </pc:sldChg>
      <pc:sldChg chg="modSp add del modTransition">
        <pc:chgData name="Hildreth, Richard K (MVA)" userId="3ce951c7-14c0-4915-89e5-6ff3e9803fd7" providerId="ADAL" clId="{023A2837-508E-4108-9A27-929277803CFB}" dt="2022-09-28T15:36:32.761" v="2268"/>
        <pc:sldMkLst>
          <pc:docMk/>
          <pc:sldMk cId="0" sldId="259"/>
        </pc:sldMkLst>
        <pc:spChg chg="mod">
          <ac:chgData name="Hildreth, Richard K (MVA)" userId="3ce951c7-14c0-4915-89e5-6ff3e9803fd7" providerId="ADAL" clId="{023A2837-508E-4108-9A27-929277803CFB}" dt="2022-09-27T01:04:26.608" v="1427"/>
          <ac:spMkLst>
            <pc:docMk/>
            <pc:sldMk cId="0" sldId="259"/>
            <ac:spMk id="65" creationId="{00000000-0000-0000-0000-000000000000}"/>
          </ac:spMkLst>
        </pc:spChg>
        <pc:spChg chg="mod">
          <ac:chgData name="Hildreth, Richard K (MVA)" userId="3ce951c7-14c0-4915-89e5-6ff3e9803fd7" providerId="ADAL" clId="{023A2837-508E-4108-9A27-929277803CFB}" dt="2022-09-27T01:04:26.608" v="1427"/>
          <ac:spMkLst>
            <pc:docMk/>
            <pc:sldMk cId="0" sldId="259"/>
            <ac:spMk id="66" creationId="{00000000-0000-0000-0000-000000000000}"/>
          </ac:spMkLst>
        </pc:spChg>
      </pc:sldChg>
      <pc:sldChg chg="modSp add del modTransition">
        <pc:chgData name="Hildreth, Richard K (MVA)" userId="3ce951c7-14c0-4915-89e5-6ff3e9803fd7" providerId="ADAL" clId="{023A2837-508E-4108-9A27-929277803CFB}" dt="2022-09-28T15:36:32.761" v="2268"/>
        <pc:sldMkLst>
          <pc:docMk/>
          <pc:sldMk cId="0" sldId="260"/>
        </pc:sldMkLst>
        <pc:spChg chg="mod">
          <ac:chgData name="Hildreth, Richard K (MVA)" userId="3ce951c7-14c0-4915-89e5-6ff3e9803fd7" providerId="ADAL" clId="{023A2837-508E-4108-9A27-929277803CFB}" dt="2022-09-27T01:04:26.608" v="1427"/>
          <ac:spMkLst>
            <pc:docMk/>
            <pc:sldMk cId="0" sldId="260"/>
            <ac:spMk id="75" creationId="{00000000-0000-0000-0000-000000000000}"/>
          </ac:spMkLst>
        </pc:spChg>
        <pc:spChg chg="mod">
          <ac:chgData name="Hildreth, Richard K (MVA)" userId="3ce951c7-14c0-4915-89e5-6ff3e9803fd7" providerId="ADAL" clId="{023A2837-508E-4108-9A27-929277803CFB}" dt="2022-09-27T01:04:26.608" v="1427"/>
          <ac:spMkLst>
            <pc:docMk/>
            <pc:sldMk cId="0" sldId="260"/>
            <ac:spMk id="76" creationId="{00000000-0000-0000-0000-000000000000}"/>
          </ac:spMkLst>
        </pc:spChg>
      </pc:sldChg>
      <pc:sldChg chg="modSp add del modTransition">
        <pc:chgData name="Hildreth, Richard K (MVA)" userId="3ce951c7-14c0-4915-89e5-6ff3e9803fd7" providerId="ADAL" clId="{023A2837-508E-4108-9A27-929277803CFB}" dt="2022-09-28T15:36:32.761" v="2268"/>
        <pc:sldMkLst>
          <pc:docMk/>
          <pc:sldMk cId="0" sldId="261"/>
        </pc:sldMkLst>
        <pc:spChg chg="mod">
          <ac:chgData name="Hildreth, Richard K (MVA)" userId="3ce951c7-14c0-4915-89e5-6ff3e9803fd7" providerId="ADAL" clId="{023A2837-508E-4108-9A27-929277803CFB}" dt="2022-09-27T01:04:26.608" v="1427"/>
          <ac:spMkLst>
            <pc:docMk/>
            <pc:sldMk cId="0" sldId="261"/>
            <ac:spMk id="85" creationId="{00000000-0000-0000-0000-000000000000}"/>
          </ac:spMkLst>
        </pc:spChg>
      </pc:sldChg>
      <pc:sldChg chg="modSp add del modTransition">
        <pc:chgData name="Hildreth, Richard K (MVA)" userId="3ce951c7-14c0-4915-89e5-6ff3e9803fd7" providerId="ADAL" clId="{023A2837-508E-4108-9A27-929277803CFB}" dt="2022-09-28T15:36:32.761" v="2268"/>
        <pc:sldMkLst>
          <pc:docMk/>
          <pc:sldMk cId="0" sldId="262"/>
        </pc:sldMkLst>
        <pc:spChg chg="mod">
          <ac:chgData name="Hildreth, Richard K (MVA)" userId="3ce951c7-14c0-4915-89e5-6ff3e9803fd7" providerId="ADAL" clId="{023A2837-508E-4108-9A27-929277803CFB}" dt="2022-09-27T01:04:26.608" v="1427"/>
          <ac:spMkLst>
            <pc:docMk/>
            <pc:sldMk cId="0" sldId="262"/>
            <ac:spMk id="95" creationId="{00000000-0000-0000-0000-000000000000}"/>
          </ac:spMkLst>
        </pc:spChg>
        <pc:spChg chg="mod">
          <ac:chgData name="Hildreth, Richard K (MVA)" userId="3ce951c7-14c0-4915-89e5-6ff3e9803fd7" providerId="ADAL" clId="{023A2837-508E-4108-9A27-929277803CFB}" dt="2022-09-27T01:04:26.608" v="1427"/>
          <ac:spMkLst>
            <pc:docMk/>
            <pc:sldMk cId="0" sldId="262"/>
            <ac:spMk id="96" creationId="{00000000-0000-0000-0000-000000000000}"/>
          </ac:spMkLst>
        </pc:spChg>
      </pc:sldChg>
      <pc:sldChg chg="modSp add del modTransition">
        <pc:chgData name="Hildreth, Richard K (MVA)" userId="3ce951c7-14c0-4915-89e5-6ff3e9803fd7" providerId="ADAL" clId="{023A2837-508E-4108-9A27-929277803CFB}" dt="2022-09-28T15:36:32.761" v="2268"/>
        <pc:sldMkLst>
          <pc:docMk/>
          <pc:sldMk cId="0" sldId="263"/>
        </pc:sldMkLst>
        <pc:spChg chg="mod">
          <ac:chgData name="Hildreth, Richard K (MVA)" userId="3ce951c7-14c0-4915-89e5-6ff3e9803fd7" providerId="ADAL" clId="{023A2837-508E-4108-9A27-929277803CFB}" dt="2022-09-27T01:04:26.608" v="1427"/>
          <ac:spMkLst>
            <pc:docMk/>
            <pc:sldMk cId="0" sldId="263"/>
            <ac:spMk id="106" creationId="{00000000-0000-0000-0000-000000000000}"/>
          </ac:spMkLst>
        </pc:spChg>
        <pc:spChg chg="mod">
          <ac:chgData name="Hildreth, Richard K (MVA)" userId="3ce951c7-14c0-4915-89e5-6ff3e9803fd7" providerId="ADAL" clId="{023A2837-508E-4108-9A27-929277803CFB}" dt="2022-09-27T01:04:26.608" v="1427"/>
          <ac:spMkLst>
            <pc:docMk/>
            <pc:sldMk cId="0" sldId="263"/>
            <ac:spMk id="107" creationId="{00000000-0000-0000-0000-000000000000}"/>
          </ac:spMkLst>
        </pc:spChg>
      </pc:sldChg>
      <pc:sldChg chg="modSp add del modTransition">
        <pc:chgData name="Hildreth, Richard K (MVA)" userId="3ce951c7-14c0-4915-89e5-6ff3e9803fd7" providerId="ADAL" clId="{023A2837-508E-4108-9A27-929277803CFB}" dt="2022-09-28T15:36:32.761" v="2268"/>
        <pc:sldMkLst>
          <pc:docMk/>
          <pc:sldMk cId="0" sldId="264"/>
        </pc:sldMkLst>
        <pc:spChg chg="mod">
          <ac:chgData name="Hildreth, Richard K (MVA)" userId="3ce951c7-14c0-4915-89e5-6ff3e9803fd7" providerId="ADAL" clId="{023A2837-508E-4108-9A27-929277803CFB}" dt="2022-09-27T01:04:26.608" v="1427"/>
          <ac:spMkLst>
            <pc:docMk/>
            <pc:sldMk cId="0" sldId="264"/>
            <ac:spMk id="117" creationId="{00000000-0000-0000-0000-000000000000}"/>
          </ac:spMkLst>
        </pc:spChg>
        <pc:spChg chg="mod">
          <ac:chgData name="Hildreth, Richard K (MVA)" userId="3ce951c7-14c0-4915-89e5-6ff3e9803fd7" providerId="ADAL" clId="{023A2837-508E-4108-9A27-929277803CFB}" dt="2022-09-27T01:04:26.608" v="1427"/>
          <ac:spMkLst>
            <pc:docMk/>
            <pc:sldMk cId="0" sldId="264"/>
            <ac:spMk id="118" creationId="{00000000-0000-0000-0000-000000000000}"/>
          </ac:spMkLst>
        </pc:spChg>
      </pc:sldChg>
      <pc:sldChg chg="modSp mod">
        <pc:chgData name="Hildreth, Richard K (MVA)" userId="3ce951c7-14c0-4915-89e5-6ff3e9803fd7" providerId="ADAL" clId="{023A2837-508E-4108-9A27-929277803CFB}" dt="2022-10-12T15:19:25.051" v="3673" actId="207"/>
        <pc:sldMkLst>
          <pc:docMk/>
          <pc:sldMk cId="2347948470" sldId="284"/>
        </pc:sldMkLst>
        <pc:graphicFrameChg chg="modGraphic">
          <ac:chgData name="Hildreth, Richard K (MVA)" userId="3ce951c7-14c0-4915-89e5-6ff3e9803fd7" providerId="ADAL" clId="{023A2837-508E-4108-9A27-929277803CFB}" dt="2022-10-12T15:19:25.051" v="3673" actId="207"/>
          <ac:graphicFrameMkLst>
            <pc:docMk/>
            <pc:sldMk cId="2347948470" sldId="284"/>
            <ac:graphicFrameMk id="5" creationId="{11BD9FEB-817F-4F0E-9129-C13B57039CFE}"/>
          </ac:graphicFrameMkLst>
        </pc:graphicFrameChg>
      </pc:sldChg>
      <pc:sldChg chg="modSp add mod ord">
        <pc:chgData name="Hildreth, Richard K (MVA)" userId="3ce951c7-14c0-4915-89e5-6ff3e9803fd7" providerId="ADAL" clId="{023A2837-508E-4108-9A27-929277803CFB}" dt="2022-09-20T15:43:26.096" v="75"/>
        <pc:sldMkLst>
          <pc:docMk/>
          <pc:sldMk cId="216912709" sldId="567"/>
        </pc:sldMkLst>
        <pc:spChg chg="mod">
          <ac:chgData name="Hildreth, Richard K (MVA)" userId="3ce951c7-14c0-4915-89e5-6ff3e9803fd7" providerId="ADAL" clId="{023A2837-508E-4108-9A27-929277803CFB}" dt="2022-09-20T15:41:06.961" v="24" actId="20577"/>
          <ac:spMkLst>
            <pc:docMk/>
            <pc:sldMk cId="216912709" sldId="567"/>
            <ac:spMk id="8" creationId="{BFF96801-4390-4E33-BE6A-53C0C51F2268}"/>
          </ac:spMkLst>
        </pc:spChg>
      </pc:sldChg>
      <pc:sldChg chg="modSp add mod">
        <pc:chgData name="Hildreth, Richard K (MVA)" userId="3ce951c7-14c0-4915-89e5-6ff3e9803fd7" providerId="ADAL" clId="{023A2837-508E-4108-9A27-929277803CFB}" dt="2022-09-20T18:31:21.490" v="596" actId="6549"/>
        <pc:sldMkLst>
          <pc:docMk/>
          <pc:sldMk cId="3428465764" sldId="571"/>
        </pc:sldMkLst>
        <pc:spChg chg="mod">
          <ac:chgData name="Hildreth, Richard K (MVA)" userId="3ce951c7-14c0-4915-89e5-6ff3e9803fd7" providerId="ADAL" clId="{023A2837-508E-4108-9A27-929277803CFB}" dt="2022-09-20T18:31:21.490" v="596" actId="6549"/>
          <ac:spMkLst>
            <pc:docMk/>
            <pc:sldMk cId="3428465764" sldId="571"/>
            <ac:spMk id="3" creationId="{6237D571-9C08-466D-8DE8-1490215D98F5}"/>
          </ac:spMkLst>
        </pc:spChg>
        <pc:spChg chg="mod">
          <ac:chgData name="Hildreth, Richard K (MVA)" userId="3ce951c7-14c0-4915-89e5-6ff3e9803fd7" providerId="ADAL" clId="{023A2837-508E-4108-9A27-929277803CFB}" dt="2022-09-20T18:31:16.723" v="595" actId="6549"/>
          <ac:spMkLst>
            <pc:docMk/>
            <pc:sldMk cId="3428465764" sldId="571"/>
            <ac:spMk id="7" creationId="{90B7B0A4-89A7-454B-9C49-E22AA3D90F66}"/>
          </ac:spMkLst>
        </pc:spChg>
      </pc:sldChg>
      <pc:sldChg chg="addSp modSp mod">
        <pc:chgData name="Hildreth, Richard K (MVA)" userId="3ce951c7-14c0-4915-89e5-6ff3e9803fd7" providerId="ADAL" clId="{023A2837-508E-4108-9A27-929277803CFB}" dt="2022-10-06T15:55:39.785" v="3633" actId="1035"/>
        <pc:sldMkLst>
          <pc:docMk/>
          <pc:sldMk cId="3587302655" sldId="593"/>
        </pc:sldMkLst>
        <pc:spChg chg="mod">
          <ac:chgData name="Hildreth, Richard K (MVA)" userId="3ce951c7-14c0-4915-89e5-6ff3e9803fd7" providerId="ADAL" clId="{023A2837-508E-4108-9A27-929277803CFB}" dt="2022-09-30T01:36:29.630" v="3057" actId="6549"/>
          <ac:spMkLst>
            <pc:docMk/>
            <pc:sldMk cId="3587302655" sldId="593"/>
            <ac:spMk id="3" creationId="{6237D571-9C08-466D-8DE8-1490215D98F5}"/>
          </ac:spMkLst>
        </pc:spChg>
        <pc:spChg chg="mod">
          <ac:chgData name="Hildreth, Richard K (MVA)" userId="3ce951c7-14c0-4915-89e5-6ff3e9803fd7" providerId="ADAL" clId="{023A2837-508E-4108-9A27-929277803CFB}" dt="2022-10-06T15:55:39.785" v="3633" actId="1035"/>
          <ac:spMkLst>
            <pc:docMk/>
            <pc:sldMk cId="3587302655" sldId="593"/>
            <ac:spMk id="5" creationId="{E71F0FA7-2AFF-4980-AAE9-0BBEAC6370F3}"/>
          </ac:spMkLst>
        </pc:spChg>
        <pc:spChg chg="mod">
          <ac:chgData name="Hildreth, Richard K (MVA)" userId="3ce951c7-14c0-4915-89e5-6ff3e9803fd7" providerId="ADAL" clId="{023A2837-508E-4108-9A27-929277803CFB}" dt="2022-10-06T15:55:20.133" v="3600" actId="1076"/>
          <ac:spMkLst>
            <pc:docMk/>
            <pc:sldMk cId="3587302655" sldId="593"/>
            <ac:spMk id="7" creationId="{90B7B0A4-89A7-454B-9C49-E22AA3D90F66}"/>
          </ac:spMkLst>
        </pc:spChg>
        <pc:spChg chg="mod">
          <ac:chgData name="Hildreth, Richard K (MVA)" userId="3ce951c7-14c0-4915-89e5-6ff3e9803fd7" providerId="ADAL" clId="{023A2837-508E-4108-9A27-929277803CFB}" dt="2022-10-06T15:55:39.785" v="3633" actId="1035"/>
          <ac:spMkLst>
            <pc:docMk/>
            <pc:sldMk cId="3587302655" sldId="593"/>
            <ac:spMk id="8" creationId="{0CEF553E-80AE-4D6A-B4CF-1C1F1AA4C598}"/>
          </ac:spMkLst>
        </pc:spChg>
        <pc:graphicFrameChg chg="add mod modGraphic">
          <ac:chgData name="Hildreth, Richard K (MVA)" userId="3ce951c7-14c0-4915-89e5-6ff3e9803fd7" providerId="ADAL" clId="{023A2837-508E-4108-9A27-929277803CFB}" dt="2022-10-06T15:55:39.785" v="3633" actId="1035"/>
          <ac:graphicFrameMkLst>
            <pc:docMk/>
            <pc:sldMk cId="3587302655" sldId="593"/>
            <ac:graphicFrameMk id="2" creationId="{2757D0BB-DDF8-49D7-9F39-1F3CD209BCB9}"/>
          </ac:graphicFrameMkLst>
        </pc:graphicFrameChg>
        <pc:graphicFrameChg chg="mod">
          <ac:chgData name="Hildreth, Richard K (MVA)" userId="3ce951c7-14c0-4915-89e5-6ff3e9803fd7" providerId="ADAL" clId="{023A2837-508E-4108-9A27-929277803CFB}" dt="2022-10-06T15:55:39.785" v="3633" actId="1035"/>
          <ac:graphicFrameMkLst>
            <pc:docMk/>
            <pc:sldMk cId="3587302655" sldId="593"/>
            <ac:graphicFrameMk id="4" creationId="{5DC1BD39-850E-4804-90EB-B639EE769A12}"/>
          </ac:graphicFrameMkLst>
        </pc:graphicFrameChg>
      </pc:sldChg>
      <pc:sldChg chg="addSp delSp modSp mod modTransition">
        <pc:chgData name="Hildreth, Richard K (MVA)" userId="3ce951c7-14c0-4915-89e5-6ff3e9803fd7" providerId="ADAL" clId="{023A2837-508E-4108-9A27-929277803CFB}" dt="2022-10-13T00:29:39.519" v="4154" actId="1076"/>
        <pc:sldMkLst>
          <pc:docMk/>
          <pc:sldMk cId="3572068540" sldId="594"/>
        </pc:sldMkLst>
        <pc:spChg chg="mod">
          <ac:chgData name="Hildreth, Richard K (MVA)" userId="3ce951c7-14c0-4915-89e5-6ff3e9803fd7" providerId="ADAL" clId="{023A2837-508E-4108-9A27-929277803CFB}" dt="2022-10-06T15:56:08.659" v="3651" actId="2711"/>
          <ac:spMkLst>
            <pc:docMk/>
            <pc:sldMk cId="3572068540" sldId="594"/>
            <ac:spMk id="2" creationId="{87B6BB4C-E163-C9CE-D18C-369EED5C9AE0}"/>
          </ac:spMkLst>
        </pc:spChg>
        <pc:graphicFrameChg chg="mod modGraphic">
          <ac:chgData name="Hildreth, Richard K (MVA)" userId="3ce951c7-14c0-4915-89e5-6ff3e9803fd7" providerId="ADAL" clId="{023A2837-508E-4108-9A27-929277803CFB}" dt="2022-10-13T00:06:03.860" v="3934" actId="14734"/>
          <ac:graphicFrameMkLst>
            <pc:docMk/>
            <pc:sldMk cId="3572068540" sldId="594"/>
            <ac:graphicFrameMk id="6" creationId="{EEB21168-BAEA-FE09-4023-F5FA120E80B8}"/>
          </ac:graphicFrameMkLst>
        </pc:graphicFrameChg>
        <pc:picChg chg="add del">
          <ac:chgData name="Hildreth, Richard K (MVA)" userId="3ce951c7-14c0-4915-89e5-6ff3e9803fd7" providerId="ADAL" clId="{023A2837-508E-4108-9A27-929277803CFB}" dt="2022-10-12T23:59:31.240" v="3675" actId="22"/>
          <ac:picMkLst>
            <pc:docMk/>
            <pc:sldMk cId="3572068540" sldId="594"/>
            <ac:picMk id="4" creationId="{6D66BF24-3DA8-4B82-83A0-22FA002E8FF9}"/>
          </ac:picMkLst>
        </pc:picChg>
        <pc:picChg chg="mod">
          <ac:chgData name="Hildreth, Richard K (MVA)" userId="3ce951c7-14c0-4915-89e5-6ff3e9803fd7" providerId="ADAL" clId="{023A2837-508E-4108-9A27-929277803CFB}" dt="2022-10-06T15:21:36.531" v="3505" actId="1038"/>
          <ac:picMkLst>
            <pc:docMk/>
            <pc:sldMk cId="3572068540" sldId="594"/>
            <ac:picMk id="7" creationId="{92C002D9-9AB7-4486-A08B-1762CC0A4EA9}"/>
          </ac:picMkLst>
        </pc:picChg>
        <pc:picChg chg="add del mod">
          <ac:chgData name="Hildreth, Richard K (MVA)" userId="3ce951c7-14c0-4915-89e5-6ff3e9803fd7" providerId="ADAL" clId="{023A2837-508E-4108-9A27-929277803CFB}" dt="2022-10-13T00:01:25.253" v="3709"/>
          <ac:picMkLst>
            <pc:docMk/>
            <pc:sldMk cId="3572068540" sldId="594"/>
            <ac:picMk id="8" creationId="{00CCF541-786D-4498-BFA2-604D3D1DFDA7}"/>
          </ac:picMkLst>
        </pc:picChg>
        <pc:picChg chg="add mod">
          <ac:chgData name="Hildreth, Richard K (MVA)" userId="3ce951c7-14c0-4915-89e5-6ff3e9803fd7" providerId="ADAL" clId="{023A2837-508E-4108-9A27-929277803CFB}" dt="2022-10-13T00:29:39.519" v="4154" actId="1076"/>
          <ac:picMkLst>
            <pc:docMk/>
            <pc:sldMk cId="3572068540" sldId="594"/>
            <ac:picMk id="9" creationId="{61808117-1901-4689-A1F3-6FD00D980EEC}"/>
          </ac:picMkLst>
        </pc:picChg>
        <pc:picChg chg="del">
          <ac:chgData name="Hildreth, Richard K (MVA)" userId="3ce951c7-14c0-4915-89e5-6ff3e9803fd7" providerId="ADAL" clId="{023A2837-508E-4108-9A27-929277803CFB}" dt="2022-09-27T23:41:14.552" v="1843" actId="478"/>
          <ac:picMkLst>
            <pc:docMk/>
            <pc:sldMk cId="3572068540" sldId="594"/>
            <ac:picMk id="11" creationId="{C485312B-5DFA-874F-A375-4D288E203CBD}"/>
          </ac:picMkLst>
        </pc:picChg>
        <pc:picChg chg="add del mod">
          <ac:chgData name="Hildreth, Richard K (MVA)" userId="3ce951c7-14c0-4915-89e5-6ff3e9803fd7" providerId="ADAL" clId="{023A2837-508E-4108-9A27-929277803CFB}" dt="2022-10-13T00:04:10.283" v="3840" actId="1038"/>
          <ac:picMkLst>
            <pc:docMk/>
            <pc:sldMk cId="3572068540" sldId="594"/>
            <ac:picMk id="15" creationId="{47ECD051-E19A-855D-3D6F-979C8026EECA}"/>
          </ac:picMkLst>
        </pc:picChg>
        <pc:picChg chg="mod">
          <ac:chgData name="Hildreth, Richard K (MVA)" userId="3ce951c7-14c0-4915-89e5-6ff3e9803fd7" providerId="ADAL" clId="{023A2837-508E-4108-9A27-929277803CFB}" dt="2022-10-13T00:06:25.746" v="3985" actId="1037"/>
          <ac:picMkLst>
            <pc:docMk/>
            <pc:sldMk cId="3572068540" sldId="594"/>
            <ac:picMk id="2050" creationId="{42B509C6-AA86-4152-B20A-3EA48D966407}"/>
          </ac:picMkLst>
        </pc:picChg>
      </pc:sldChg>
      <pc:sldChg chg="delSp modSp mod modTransition">
        <pc:chgData name="Hildreth, Richard K (MVA)" userId="3ce951c7-14c0-4915-89e5-6ff3e9803fd7" providerId="ADAL" clId="{023A2837-508E-4108-9A27-929277803CFB}" dt="2022-10-13T00:34:50.991" v="4169"/>
        <pc:sldMkLst>
          <pc:docMk/>
          <pc:sldMk cId="719257332" sldId="597"/>
        </pc:sldMkLst>
        <pc:spChg chg="mod">
          <ac:chgData name="Hildreth, Richard K (MVA)" userId="3ce951c7-14c0-4915-89e5-6ff3e9803fd7" providerId="ADAL" clId="{023A2837-508E-4108-9A27-929277803CFB}" dt="2022-10-06T15:58:56.473" v="3661" actId="255"/>
          <ac:spMkLst>
            <pc:docMk/>
            <pc:sldMk cId="719257332" sldId="597"/>
            <ac:spMk id="3" creationId="{A18D0C9A-DB1D-42BD-9554-EB912A447EA6}"/>
          </ac:spMkLst>
        </pc:spChg>
        <pc:graphicFrameChg chg="del mod">
          <ac:chgData name="Hildreth, Richard K (MVA)" userId="3ce951c7-14c0-4915-89e5-6ff3e9803fd7" providerId="ADAL" clId="{023A2837-508E-4108-9A27-929277803CFB}" dt="2022-10-13T00:16:09.061" v="4146" actId="478"/>
          <ac:graphicFrameMkLst>
            <pc:docMk/>
            <pc:sldMk cId="719257332" sldId="597"/>
            <ac:graphicFrameMk id="2" creationId="{96C9279D-85C4-452A-8C00-9E0AA9784177}"/>
          </ac:graphicFrameMkLst>
        </pc:graphicFrameChg>
        <pc:graphicFrameChg chg="mod modGraphic">
          <ac:chgData name="Hildreth, Richard K (MVA)" userId="3ce951c7-14c0-4915-89e5-6ff3e9803fd7" providerId="ADAL" clId="{023A2837-508E-4108-9A27-929277803CFB}" dt="2022-10-13T00:34:50.991" v="4169"/>
          <ac:graphicFrameMkLst>
            <pc:docMk/>
            <pc:sldMk cId="719257332" sldId="597"/>
            <ac:graphicFrameMk id="6" creationId="{EEB21168-BAEA-FE09-4023-F5FA120E80B8}"/>
          </ac:graphicFrameMkLst>
        </pc:graphicFrameChg>
        <pc:picChg chg="mod">
          <ac:chgData name="Hildreth, Richard K (MVA)" userId="3ce951c7-14c0-4915-89e5-6ff3e9803fd7" providerId="ADAL" clId="{023A2837-508E-4108-9A27-929277803CFB}" dt="2022-10-13T00:32:25.363" v="4161" actId="1076"/>
          <ac:picMkLst>
            <pc:docMk/>
            <pc:sldMk cId="719257332" sldId="597"/>
            <ac:picMk id="9" creationId="{F0158861-D5D0-485E-B57E-9426E18CCCD2}"/>
          </ac:picMkLst>
        </pc:picChg>
      </pc:sldChg>
      <pc:sldChg chg="modSp mod">
        <pc:chgData name="Hildreth, Richard K (MVA)" userId="3ce951c7-14c0-4915-89e5-6ff3e9803fd7" providerId="ADAL" clId="{023A2837-508E-4108-9A27-929277803CFB}" dt="2022-09-30T20:37:43.660" v="3480" actId="20577"/>
        <pc:sldMkLst>
          <pc:docMk/>
          <pc:sldMk cId="3807664488" sldId="599"/>
        </pc:sldMkLst>
        <pc:spChg chg="mod">
          <ac:chgData name="Hildreth, Richard K (MVA)" userId="3ce951c7-14c0-4915-89e5-6ff3e9803fd7" providerId="ADAL" clId="{023A2837-508E-4108-9A27-929277803CFB}" dt="2022-09-30T20:37:43.660" v="3480" actId="20577"/>
          <ac:spMkLst>
            <pc:docMk/>
            <pc:sldMk cId="3807664488" sldId="599"/>
            <ac:spMk id="6" creationId="{6C91B774-C5CB-4DF7-95E3-C414B66778CD}"/>
          </ac:spMkLst>
        </pc:spChg>
      </pc:sldChg>
      <pc:sldChg chg="addSp delSp modSp new mod">
        <pc:chgData name="Hildreth, Richard K (MVA)" userId="3ce951c7-14c0-4915-89e5-6ff3e9803fd7" providerId="ADAL" clId="{023A2837-508E-4108-9A27-929277803CFB}" dt="2022-09-30T01:21:50.920" v="2750" actId="1035"/>
        <pc:sldMkLst>
          <pc:docMk/>
          <pc:sldMk cId="3313381729" sldId="601"/>
        </pc:sldMkLst>
        <pc:spChg chg="del">
          <ac:chgData name="Hildreth, Richard K (MVA)" userId="3ce951c7-14c0-4915-89e5-6ff3e9803fd7" providerId="ADAL" clId="{023A2837-508E-4108-9A27-929277803CFB}" dt="2022-09-27T00:58:34.261" v="1109" actId="478"/>
          <ac:spMkLst>
            <pc:docMk/>
            <pc:sldMk cId="3313381729" sldId="601"/>
            <ac:spMk id="2" creationId="{A55A992A-9958-4539-B0A0-EBE900DD12B2}"/>
          </ac:spMkLst>
        </pc:spChg>
        <pc:spChg chg="del">
          <ac:chgData name="Hildreth, Richard K (MVA)" userId="3ce951c7-14c0-4915-89e5-6ff3e9803fd7" providerId="ADAL" clId="{023A2837-508E-4108-9A27-929277803CFB}" dt="2022-09-27T00:58:16.717" v="1105" actId="478"/>
          <ac:spMkLst>
            <pc:docMk/>
            <pc:sldMk cId="3313381729" sldId="601"/>
            <ac:spMk id="3" creationId="{52CE4658-CCDA-41A0-BC63-A14B968BFD59}"/>
          </ac:spMkLst>
        </pc:spChg>
        <pc:spChg chg="add mod ord">
          <ac:chgData name="Hildreth, Richard K (MVA)" userId="3ce951c7-14c0-4915-89e5-6ff3e9803fd7" providerId="ADAL" clId="{023A2837-508E-4108-9A27-929277803CFB}" dt="2022-09-30T01:21:26.734" v="2745" actId="1076"/>
          <ac:spMkLst>
            <pc:docMk/>
            <pc:sldMk cId="3313381729" sldId="601"/>
            <ac:spMk id="6" creationId="{E90882AA-640B-4EDF-961B-24D0260AEBA3}"/>
          </ac:spMkLst>
        </pc:spChg>
        <pc:spChg chg="add mod ord">
          <ac:chgData name="Hildreth, Richard K (MVA)" userId="3ce951c7-14c0-4915-89e5-6ff3e9803fd7" providerId="ADAL" clId="{023A2837-508E-4108-9A27-929277803CFB}" dt="2022-09-30T01:21:50.920" v="2750" actId="1035"/>
          <ac:spMkLst>
            <pc:docMk/>
            <pc:sldMk cId="3313381729" sldId="601"/>
            <ac:spMk id="7" creationId="{A1F7F79B-21BC-48A6-9197-9B7829808738}"/>
          </ac:spMkLst>
        </pc:spChg>
        <pc:picChg chg="add mod">
          <ac:chgData name="Hildreth, Richard K (MVA)" userId="3ce951c7-14c0-4915-89e5-6ff3e9803fd7" providerId="ADAL" clId="{023A2837-508E-4108-9A27-929277803CFB}" dt="2022-09-30T01:21:16.486" v="2741" actId="1076"/>
          <ac:picMkLst>
            <pc:docMk/>
            <pc:sldMk cId="3313381729" sldId="601"/>
            <ac:picMk id="3" creationId="{375BC247-B7F6-4BF8-A7E3-97A21CAD1C1A}"/>
          </ac:picMkLst>
        </pc:picChg>
        <pc:picChg chg="add del mod modCrop">
          <ac:chgData name="Hildreth, Richard K (MVA)" userId="3ce951c7-14c0-4915-89e5-6ff3e9803fd7" providerId="ADAL" clId="{023A2837-508E-4108-9A27-929277803CFB}" dt="2022-09-30T01:20:45.553" v="2733" actId="478"/>
          <ac:picMkLst>
            <pc:docMk/>
            <pc:sldMk cId="3313381729" sldId="601"/>
            <ac:picMk id="5" creationId="{36CE0132-92A9-4554-92E0-3E17DCA87E06}"/>
          </ac:picMkLst>
        </pc:picChg>
      </pc:sldChg>
      <pc:sldChg chg="addSp delSp modSp add mod">
        <pc:chgData name="Hildreth, Richard K (MVA)" userId="3ce951c7-14c0-4915-89e5-6ff3e9803fd7" providerId="ADAL" clId="{023A2837-508E-4108-9A27-929277803CFB}" dt="2022-10-06T15:54:07.439" v="3598" actId="1076"/>
        <pc:sldMkLst>
          <pc:docMk/>
          <pc:sldMk cId="2884398226" sldId="602"/>
        </pc:sldMkLst>
        <pc:spChg chg="del">
          <ac:chgData name="Hildreth, Richard K (MVA)" userId="3ce951c7-14c0-4915-89e5-6ff3e9803fd7" providerId="ADAL" clId="{023A2837-508E-4108-9A27-929277803CFB}" dt="2022-09-27T01:12:25.099" v="1799" actId="478"/>
          <ac:spMkLst>
            <pc:docMk/>
            <pc:sldMk cId="2884398226" sldId="602"/>
            <ac:spMk id="6" creationId="{E90882AA-640B-4EDF-961B-24D0260AEBA3}"/>
          </ac:spMkLst>
        </pc:spChg>
        <pc:spChg chg="mod ord">
          <ac:chgData name="Hildreth, Richard K (MVA)" userId="3ce951c7-14c0-4915-89e5-6ff3e9803fd7" providerId="ADAL" clId="{023A2837-508E-4108-9A27-929277803CFB}" dt="2022-09-27T01:13:14.085" v="1834" actId="1076"/>
          <ac:spMkLst>
            <pc:docMk/>
            <pc:sldMk cId="2884398226" sldId="602"/>
            <ac:spMk id="7" creationId="{A1F7F79B-21BC-48A6-9197-9B7829808738}"/>
          </ac:spMkLst>
        </pc:spChg>
        <pc:spChg chg="mod">
          <ac:chgData name="Hildreth, Richard K (MVA)" userId="3ce951c7-14c0-4915-89e5-6ff3e9803fd7" providerId="ADAL" clId="{023A2837-508E-4108-9A27-929277803CFB}" dt="2022-10-06T15:54:07.439" v="3598" actId="1076"/>
          <ac:spMkLst>
            <pc:docMk/>
            <pc:sldMk cId="2884398226" sldId="602"/>
            <ac:spMk id="8" creationId="{7BC6EB14-351C-48B6-B3E7-3A70AA6686ED}"/>
          </ac:spMkLst>
        </pc:spChg>
        <pc:picChg chg="add mod">
          <ac:chgData name="Hildreth, Richard K (MVA)" userId="3ce951c7-14c0-4915-89e5-6ff3e9803fd7" providerId="ADAL" clId="{023A2837-508E-4108-9A27-929277803CFB}" dt="2022-09-27T01:13:07.008" v="1833" actId="14100"/>
          <ac:picMkLst>
            <pc:docMk/>
            <pc:sldMk cId="2884398226" sldId="602"/>
            <ac:picMk id="3" creationId="{2C7C0299-47AB-46C9-BC80-02FAECDF6454}"/>
          </ac:picMkLst>
        </pc:picChg>
        <pc:picChg chg="del">
          <ac:chgData name="Hildreth, Richard K (MVA)" userId="3ce951c7-14c0-4915-89e5-6ff3e9803fd7" providerId="ADAL" clId="{023A2837-508E-4108-9A27-929277803CFB}" dt="2022-09-27T01:11:33.064" v="1720" actId="478"/>
          <ac:picMkLst>
            <pc:docMk/>
            <pc:sldMk cId="2884398226" sldId="602"/>
            <ac:picMk id="5" creationId="{36CE0132-92A9-4554-92E0-3E17DCA87E06}"/>
          </ac:picMkLst>
        </pc:picChg>
      </pc:sldChg>
      <pc:sldChg chg="modSp mod modShow">
        <pc:chgData name="Hildreth, Richard K (MVA)" userId="3ce951c7-14c0-4915-89e5-6ff3e9803fd7" providerId="ADAL" clId="{023A2837-508E-4108-9A27-929277803CFB}" dt="2022-10-06T15:57:03.963" v="3657" actId="255"/>
        <pc:sldMkLst>
          <pc:docMk/>
          <pc:sldMk cId="1779980840" sldId="604"/>
        </pc:sldMkLst>
        <pc:spChg chg="mod">
          <ac:chgData name="Hildreth, Richard K (MVA)" userId="3ce951c7-14c0-4915-89e5-6ff3e9803fd7" providerId="ADAL" clId="{023A2837-508E-4108-9A27-929277803CFB}" dt="2022-09-30T01:31:29.330" v="3054" actId="6549"/>
          <ac:spMkLst>
            <pc:docMk/>
            <pc:sldMk cId="1779980840" sldId="604"/>
            <ac:spMk id="3" creationId="{6237D571-9C08-466D-8DE8-1490215D98F5}"/>
          </ac:spMkLst>
        </pc:spChg>
        <pc:spChg chg="mod">
          <ac:chgData name="Hildreth, Richard K (MVA)" userId="3ce951c7-14c0-4915-89e5-6ff3e9803fd7" providerId="ADAL" clId="{023A2837-508E-4108-9A27-929277803CFB}" dt="2022-10-06T15:57:03.963" v="3657" actId="255"/>
          <ac:spMkLst>
            <pc:docMk/>
            <pc:sldMk cId="1779980840" sldId="604"/>
            <ac:spMk id="7" creationId="{90B7B0A4-89A7-454B-9C49-E22AA3D90F66}"/>
          </ac:spMkLst>
        </pc:spChg>
      </pc:sldChg>
      <pc:sldChg chg="delSp modSp del mod">
        <pc:chgData name="Hildreth, Richard K (MVA)" userId="3ce951c7-14c0-4915-89e5-6ff3e9803fd7" providerId="ADAL" clId="{023A2837-508E-4108-9A27-929277803CFB}" dt="2022-10-13T00:35:07.910" v="4170" actId="12788"/>
        <pc:sldMkLst>
          <pc:docMk/>
          <pc:sldMk cId="2726118844" sldId="607"/>
        </pc:sldMkLst>
        <pc:spChg chg="mod">
          <ac:chgData name="Hildreth, Richard K (MVA)" userId="3ce951c7-14c0-4915-89e5-6ff3e9803fd7" providerId="ADAL" clId="{023A2837-508E-4108-9A27-929277803CFB}" dt="2022-10-06T15:57:53.682" v="3659" actId="1076"/>
          <ac:spMkLst>
            <pc:docMk/>
            <pc:sldMk cId="2726118844" sldId="607"/>
            <ac:spMk id="3" creationId="{A18D0C9A-DB1D-42BD-9554-EB912A447EA6}"/>
          </ac:spMkLst>
        </pc:spChg>
        <pc:graphicFrameChg chg="del mod modGraphic">
          <ac:chgData name="Hildreth, Richard K (MVA)" userId="3ce951c7-14c0-4915-89e5-6ff3e9803fd7" providerId="ADAL" clId="{023A2837-508E-4108-9A27-929277803CFB}" dt="2022-10-13T00:09:59.481" v="4002" actId="478"/>
          <ac:graphicFrameMkLst>
            <pc:docMk/>
            <pc:sldMk cId="2726118844" sldId="607"/>
            <ac:graphicFrameMk id="2" creationId="{3DEE3BDD-C183-4FA0-902F-DAD26E90DD0F}"/>
          </ac:graphicFrameMkLst>
        </pc:graphicFrameChg>
        <pc:graphicFrameChg chg="mod modGraphic">
          <ac:chgData name="Hildreth, Richard K (MVA)" userId="3ce951c7-14c0-4915-89e5-6ff3e9803fd7" providerId="ADAL" clId="{023A2837-508E-4108-9A27-929277803CFB}" dt="2022-10-13T00:35:07.910" v="4170" actId="12788"/>
          <ac:graphicFrameMkLst>
            <pc:docMk/>
            <pc:sldMk cId="2726118844" sldId="607"/>
            <ac:graphicFrameMk id="6" creationId="{EEB21168-BAEA-FE09-4023-F5FA120E80B8}"/>
          </ac:graphicFrameMkLst>
        </pc:graphicFrameChg>
        <pc:picChg chg="mod">
          <ac:chgData name="Hildreth, Richard K (MVA)" userId="3ce951c7-14c0-4915-89e5-6ff3e9803fd7" providerId="ADAL" clId="{023A2837-508E-4108-9A27-929277803CFB}" dt="2022-10-13T00:32:41.672" v="4162" actId="1076"/>
          <ac:picMkLst>
            <pc:docMk/>
            <pc:sldMk cId="2726118844" sldId="607"/>
            <ac:picMk id="1026" creationId="{18ACD577-1A57-4970-8751-9E53DCD1A5DE}"/>
          </ac:picMkLst>
        </pc:picChg>
      </pc:sldChg>
      <pc:sldChg chg="modSp del mod">
        <pc:chgData name="Hildreth, Richard K (MVA)" userId="3ce951c7-14c0-4915-89e5-6ff3e9803fd7" providerId="ADAL" clId="{023A2837-508E-4108-9A27-929277803CFB}" dt="2022-10-13T00:32:53.153" v="4163" actId="1076"/>
        <pc:sldMkLst>
          <pc:docMk/>
          <pc:sldMk cId="4136321594" sldId="608"/>
        </pc:sldMkLst>
        <pc:spChg chg="mod">
          <ac:chgData name="Hildreth, Richard K (MVA)" userId="3ce951c7-14c0-4915-89e5-6ff3e9803fd7" providerId="ADAL" clId="{023A2837-508E-4108-9A27-929277803CFB}" dt="2022-10-06T15:59:20.023" v="3668" actId="1036"/>
          <ac:spMkLst>
            <pc:docMk/>
            <pc:sldMk cId="4136321594" sldId="608"/>
            <ac:spMk id="2" creationId="{87B6BB4C-E163-C9CE-D18C-369EED5C9AE0}"/>
          </ac:spMkLst>
        </pc:spChg>
        <pc:graphicFrameChg chg="mod modGraphic">
          <ac:chgData name="Hildreth, Richard K (MVA)" userId="3ce951c7-14c0-4915-89e5-6ff3e9803fd7" providerId="ADAL" clId="{023A2837-508E-4108-9A27-929277803CFB}" dt="2022-10-13T00:30:00.189" v="4155" actId="14734"/>
          <ac:graphicFrameMkLst>
            <pc:docMk/>
            <pc:sldMk cId="4136321594" sldId="608"/>
            <ac:graphicFrameMk id="6" creationId="{EEB21168-BAEA-FE09-4023-F5FA120E80B8}"/>
          </ac:graphicFrameMkLst>
        </pc:graphicFrameChg>
        <pc:picChg chg="mod">
          <ac:chgData name="Hildreth, Richard K (MVA)" userId="3ce951c7-14c0-4915-89e5-6ff3e9803fd7" providerId="ADAL" clId="{023A2837-508E-4108-9A27-929277803CFB}" dt="2022-10-13T00:32:53.153" v="4163" actId="1076"/>
          <ac:picMkLst>
            <pc:docMk/>
            <pc:sldMk cId="4136321594" sldId="608"/>
            <ac:picMk id="8" creationId="{81E36E46-E979-4DAA-8BF8-7CCCE8558852}"/>
          </ac:picMkLst>
        </pc:picChg>
      </pc:sldChg>
      <pc:sldChg chg="modSp mod">
        <pc:chgData name="Hildreth, Richard K (MVA)" userId="3ce951c7-14c0-4915-89e5-6ff3e9803fd7" providerId="ADAL" clId="{023A2837-508E-4108-9A27-929277803CFB}" dt="2022-10-06T15:55:49.703" v="3650" actId="1035"/>
        <pc:sldMkLst>
          <pc:docMk/>
          <pc:sldMk cId="3444525974" sldId="612"/>
        </pc:sldMkLst>
        <pc:spChg chg="mod">
          <ac:chgData name="Hildreth, Richard K (MVA)" userId="3ce951c7-14c0-4915-89e5-6ff3e9803fd7" providerId="ADAL" clId="{023A2837-508E-4108-9A27-929277803CFB}" dt="2022-10-06T15:55:10.158" v="3599" actId="1076"/>
          <ac:spMkLst>
            <pc:docMk/>
            <pc:sldMk cId="3444525974" sldId="612"/>
            <ac:spMk id="7" creationId="{90B7B0A4-89A7-454B-9C49-E22AA3D90F66}"/>
          </ac:spMkLst>
        </pc:spChg>
        <pc:spChg chg="mod">
          <ac:chgData name="Hildreth, Richard K (MVA)" userId="3ce951c7-14c0-4915-89e5-6ff3e9803fd7" providerId="ADAL" clId="{023A2837-508E-4108-9A27-929277803CFB}" dt="2022-10-06T15:55:49.703" v="3650" actId="1035"/>
          <ac:spMkLst>
            <pc:docMk/>
            <pc:sldMk cId="3444525974" sldId="612"/>
            <ac:spMk id="8" creationId="{0CEF553E-80AE-4D6A-B4CF-1C1F1AA4C598}"/>
          </ac:spMkLst>
        </pc:spChg>
        <pc:graphicFrameChg chg="mod">
          <ac:chgData name="Hildreth, Richard K (MVA)" userId="3ce951c7-14c0-4915-89e5-6ff3e9803fd7" providerId="ADAL" clId="{023A2837-508E-4108-9A27-929277803CFB}" dt="2022-10-06T15:55:49.703" v="3650" actId="1035"/>
          <ac:graphicFrameMkLst>
            <pc:docMk/>
            <pc:sldMk cId="3444525974" sldId="612"/>
            <ac:graphicFrameMk id="4" creationId="{5DC1BD39-850E-4804-90EB-B639EE769A12}"/>
          </ac:graphicFrameMkLst>
        </pc:graphicFrameChg>
      </pc:sldChg>
      <pc:sldChg chg="addSp delSp modSp add mod">
        <pc:chgData name="Hildreth, Richard K (MVA)" userId="3ce951c7-14c0-4915-89e5-6ff3e9803fd7" providerId="ADAL" clId="{023A2837-508E-4108-9A27-929277803CFB}" dt="2022-10-13T00:31:46.648" v="4159" actId="1076"/>
        <pc:sldMkLst>
          <pc:docMk/>
          <pc:sldMk cId="4114166530" sldId="614"/>
        </pc:sldMkLst>
        <pc:graphicFrameChg chg="mod modGraphic">
          <ac:chgData name="Hildreth, Richard K (MVA)" userId="3ce951c7-14c0-4915-89e5-6ff3e9803fd7" providerId="ADAL" clId="{023A2837-508E-4108-9A27-929277803CFB}" dt="2022-10-13T00:17:56.081" v="4149" actId="120"/>
          <ac:graphicFrameMkLst>
            <pc:docMk/>
            <pc:sldMk cId="4114166530" sldId="614"/>
            <ac:graphicFrameMk id="6" creationId="{EEB21168-BAEA-FE09-4023-F5FA120E80B8}"/>
          </ac:graphicFrameMkLst>
        </pc:graphicFrameChg>
        <pc:picChg chg="add mod">
          <ac:chgData name="Hildreth, Richard K (MVA)" userId="3ce951c7-14c0-4915-89e5-6ff3e9803fd7" providerId="ADAL" clId="{023A2837-508E-4108-9A27-929277803CFB}" dt="2022-10-13T00:31:46.648" v="4159" actId="1076"/>
          <ac:picMkLst>
            <pc:docMk/>
            <pc:sldMk cId="4114166530" sldId="614"/>
            <ac:picMk id="5" creationId="{0B00054C-ADE9-40DE-AB86-D570F330DC01}"/>
          </ac:picMkLst>
        </pc:picChg>
        <pc:picChg chg="del">
          <ac:chgData name="Hildreth, Richard K (MVA)" userId="3ce951c7-14c0-4915-89e5-6ff3e9803fd7" providerId="ADAL" clId="{023A2837-508E-4108-9A27-929277803CFB}" dt="2022-10-13T00:14:51.660" v="4025" actId="478"/>
          <ac:picMkLst>
            <pc:docMk/>
            <pc:sldMk cId="4114166530" sldId="614"/>
            <ac:picMk id="1026" creationId="{18ACD577-1A57-4970-8751-9E53DCD1A5DE}"/>
          </ac:picMkLst>
        </pc:picChg>
      </pc:sldChg>
      <pc:sldMasterChg chg="delSldLayout modSldLayout sldLayoutOrd">
        <pc:chgData name="Hildreth, Richard K (MVA)" userId="3ce951c7-14c0-4915-89e5-6ff3e9803fd7" providerId="ADAL" clId="{023A2837-508E-4108-9A27-929277803CFB}" dt="2022-09-27T01:09:14.663" v="1563" actId="2696"/>
        <pc:sldMasterMkLst>
          <pc:docMk/>
          <pc:sldMasterMk cId="3305909076" sldId="2147483648"/>
        </pc:sldMasterMkLst>
        <pc:sldLayoutChg chg="addSp delSp modSp mod">
          <pc:chgData name="Hildreth, Richard K (MVA)" userId="3ce951c7-14c0-4915-89e5-6ff3e9803fd7" providerId="ADAL" clId="{023A2837-508E-4108-9A27-929277803CFB}" dt="2022-09-27T01:09:04.103" v="1562" actId="12788"/>
          <pc:sldLayoutMkLst>
            <pc:docMk/>
            <pc:sldMasterMk cId="3305909076" sldId="2147483648"/>
            <pc:sldLayoutMk cId="2336698427" sldId="2147483649"/>
          </pc:sldLayoutMkLst>
          <pc:spChg chg="del">
            <ac:chgData name="Hildreth, Richard K (MVA)" userId="3ce951c7-14c0-4915-89e5-6ff3e9803fd7" providerId="ADAL" clId="{023A2837-508E-4108-9A27-929277803CFB}" dt="2022-09-27T01:07:44.306" v="1509" actId="478"/>
            <ac:spMkLst>
              <pc:docMk/>
              <pc:sldMasterMk cId="3305909076" sldId="2147483648"/>
              <pc:sldLayoutMk cId="2336698427" sldId="2147483649"/>
              <ac:spMk id="3" creationId="{00000000-0000-0000-0000-000000000000}"/>
            </ac:spMkLst>
          </pc:spChg>
          <pc:spChg chg="add mod">
            <ac:chgData name="Hildreth, Richard K (MVA)" userId="3ce951c7-14c0-4915-89e5-6ff3e9803fd7" providerId="ADAL" clId="{023A2837-508E-4108-9A27-929277803CFB}" dt="2022-09-27T01:09:04.103" v="1562" actId="12788"/>
            <ac:spMkLst>
              <pc:docMk/>
              <pc:sldMasterMk cId="3305909076" sldId="2147483648"/>
              <pc:sldLayoutMk cId="2336698427" sldId="2147483649"/>
              <ac:spMk id="6" creationId="{4E7A4CDC-8818-43C5-9AEE-86162EFF6886}"/>
            </ac:spMkLst>
          </pc:spChg>
          <pc:grpChg chg="add mod">
            <ac:chgData name="Hildreth, Richard K (MVA)" userId="3ce951c7-14c0-4915-89e5-6ff3e9803fd7" providerId="ADAL" clId="{023A2837-508E-4108-9A27-929277803CFB}" dt="2022-09-27T01:08:33.934" v="1556" actId="1036"/>
            <ac:grpSpMkLst>
              <pc:docMk/>
              <pc:sldMasterMk cId="3305909076" sldId="2147483648"/>
              <pc:sldLayoutMk cId="2336698427" sldId="2147483649"/>
              <ac:grpSpMk id="2" creationId="{882EEB2B-5257-4BFC-9AD3-06C8550C8697}"/>
            </ac:grpSpMkLst>
          </pc:grpChg>
          <pc:grpChg chg="del">
            <ac:chgData name="Hildreth, Richard K (MVA)" userId="3ce951c7-14c0-4915-89e5-6ff3e9803fd7" providerId="ADAL" clId="{023A2837-508E-4108-9A27-929277803CFB}" dt="2022-09-27T01:07:36.460" v="1506" actId="478"/>
            <ac:grpSpMkLst>
              <pc:docMk/>
              <pc:sldMasterMk cId="3305909076" sldId="2147483648"/>
              <pc:sldLayoutMk cId="2336698427" sldId="2147483649"/>
              <ac:grpSpMk id="7" creationId="{865C531A-71D6-4A7A-8FC8-90859DEE1A12}"/>
            </ac:grpSpMkLst>
          </pc:grpChg>
          <pc:picChg chg="add mod">
            <ac:chgData name="Hildreth, Richard K (MVA)" userId="3ce951c7-14c0-4915-89e5-6ff3e9803fd7" providerId="ADAL" clId="{023A2837-508E-4108-9A27-929277803CFB}" dt="2022-09-27T01:08:19.637" v="1516" actId="164"/>
            <ac:picMkLst>
              <pc:docMk/>
              <pc:sldMasterMk cId="3305909076" sldId="2147483648"/>
              <pc:sldLayoutMk cId="2336698427" sldId="2147483649"/>
              <ac:picMk id="10" creationId="{E9ED9D70-0A21-47F2-A82F-C5D954EFE9E5}"/>
            </ac:picMkLst>
          </pc:picChg>
          <pc:picChg chg="add mod">
            <ac:chgData name="Hildreth, Richard K (MVA)" userId="3ce951c7-14c0-4915-89e5-6ff3e9803fd7" providerId="ADAL" clId="{023A2837-508E-4108-9A27-929277803CFB}" dt="2022-09-27T01:08:19.637" v="1516" actId="164"/>
            <ac:picMkLst>
              <pc:docMk/>
              <pc:sldMasterMk cId="3305909076" sldId="2147483648"/>
              <pc:sldLayoutMk cId="2336698427" sldId="2147483649"/>
              <ac:picMk id="11" creationId="{BD557652-1DDC-42AD-AE6E-CAEE3576FFE0}"/>
            </ac:picMkLst>
          </pc:picChg>
        </pc:sldLayoutChg>
        <pc:sldLayoutChg chg="addSp delSp modSp mod">
          <pc:chgData name="Hildreth, Richard K (MVA)" userId="3ce951c7-14c0-4915-89e5-6ff3e9803fd7" providerId="ADAL" clId="{023A2837-508E-4108-9A27-929277803CFB}" dt="2022-09-27T01:00:27.588" v="1266" actId="1076"/>
          <pc:sldLayoutMkLst>
            <pc:docMk/>
            <pc:sldMasterMk cId="3305909076" sldId="2147483648"/>
            <pc:sldLayoutMk cId="2011678617" sldId="2147483650"/>
          </pc:sldLayoutMkLst>
          <pc:picChg chg="add mod">
            <ac:chgData name="Hildreth, Richard K (MVA)" userId="3ce951c7-14c0-4915-89e5-6ff3e9803fd7" providerId="ADAL" clId="{023A2837-508E-4108-9A27-929277803CFB}" dt="2022-09-27T01:00:27.588" v="1266" actId="1076"/>
            <ac:picMkLst>
              <pc:docMk/>
              <pc:sldMasterMk cId="3305909076" sldId="2147483648"/>
              <pc:sldLayoutMk cId="2011678617" sldId="2147483650"/>
              <ac:picMk id="5" creationId="{C632B223-153F-4574-9129-2618EA068E1E}"/>
            </ac:picMkLst>
          </pc:picChg>
          <pc:picChg chg="mod">
            <ac:chgData name="Hildreth, Richard K (MVA)" userId="3ce951c7-14c0-4915-89e5-6ff3e9803fd7" providerId="ADAL" clId="{023A2837-508E-4108-9A27-929277803CFB}" dt="2022-09-27T01:00:07.637" v="1261" actId="1037"/>
            <ac:picMkLst>
              <pc:docMk/>
              <pc:sldMasterMk cId="3305909076" sldId="2147483648"/>
              <pc:sldLayoutMk cId="2011678617" sldId="2147483650"/>
              <ac:picMk id="9" creationId="{A947243B-5461-43ED-8F10-E9B63B44389C}"/>
            </ac:picMkLst>
          </pc:picChg>
          <pc:picChg chg="del">
            <ac:chgData name="Hildreth, Richard K (MVA)" userId="3ce951c7-14c0-4915-89e5-6ff3e9803fd7" providerId="ADAL" clId="{023A2837-508E-4108-9A27-929277803CFB}" dt="2022-09-27T00:59:56.420" v="1113" actId="478"/>
            <ac:picMkLst>
              <pc:docMk/>
              <pc:sldMasterMk cId="3305909076" sldId="2147483648"/>
              <pc:sldLayoutMk cId="2011678617" sldId="2147483650"/>
              <ac:picMk id="10" creationId="{0A1B8D7E-DDDB-45D5-A495-E2D1B6CD7124}"/>
            </ac:picMkLst>
          </pc:picChg>
        </pc:sldLayoutChg>
      </pc:sldMasterChg>
    </pc:docChg>
  </pc:docChgLst>
  <pc:docChgLst>
    <pc:chgData name="Russell, Todd C (MVA)" userId="S::todd.russell@alaska.gov::65022c77-b825-4987-894d-cba0fecc14f1" providerId="AD" clId="Web-{A10B3DD1-6585-4CAC-922B-618275972A87}"/>
    <pc:docChg chg="addSld sldOrd">
      <pc:chgData name="Russell, Todd C (MVA)" userId="S::todd.russell@alaska.gov::65022c77-b825-4987-894d-cba0fecc14f1" providerId="AD" clId="Web-{A10B3DD1-6585-4CAC-922B-618275972A87}" dt="2022-09-28T00:12:04.708" v="1"/>
      <pc:docMkLst>
        <pc:docMk/>
      </pc:docMkLst>
    </pc:docChg>
  </pc:docChgLst>
  <pc:docChgLst>
    <pc:chgData name="Woody, Jared B (MVA)" userId="S::jared.woody@alaska.gov::2ef7bde3-6af7-42e3-9a85-66d9e63e588f" providerId="AD" clId="Web-{434591A7-817C-4217-BF65-0C64B3B1BC59}"/>
    <pc:docChg chg="modSld">
      <pc:chgData name="Woody, Jared B (MVA)" userId="S::jared.woody@alaska.gov::2ef7bde3-6af7-42e3-9a85-66d9e63e588f" providerId="AD" clId="Web-{434591A7-817C-4217-BF65-0C64B3B1BC59}" dt="2022-10-03T17:00:44.857" v="3"/>
      <pc:docMkLst>
        <pc:docMk/>
      </pc:docMkLst>
      <pc:sldChg chg="modSp">
        <pc:chgData name="Woody, Jared B (MVA)" userId="S::jared.woody@alaska.gov::2ef7bde3-6af7-42e3-9a85-66d9e63e588f" providerId="AD" clId="Web-{434591A7-817C-4217-BF65-0C64B3B1BC59}" dt="2022-10-03T17:00:44.857" v="3"/>
        <pc:sldMkLst>
          <pc:docMk/>
          <pc:sldMk cId="3572068540" sldId="594"/>
        </pc:sldMkLst>
        <pc:graphicFrameChg chg="mod modGraphic">
          <ac:chgData name="Woody, Jared B (MVA)" userId="S::jared.woody@alaska.gov::2ef7bde3-6af7-42e3-9a85-66d9e63e588f" providerId="AD" clId="Web-{434591A7-817C-4217-BF65-0C64B3B1BC59}" dt="2022-10-03T17:00:44.857" v="3"/>
          <ac:graphicFrameMkLst>
            <pc:docMk/>
            <pc:sldMk cId="3572068540" sldId="594"/>
            <ac:graphicFrameMk id="6" creationId="{EEB21168-BAEA-FE09-4023-F5FA120E80B8}"/>
          </ac:graphicFrameMkLst>
        </pc:graphicFrameChg>
      </pc:sldChg>
    </pc:docChg>
  </pc:docChgLst>
  <pc:docChgLst>
    <pc:chgData name="Russell, Todd C (MVA)" userId="65022c77-b825-4987-894d-cba0fecc14f1" providerId="ADAL" clId="{8243FF8F-5973-4A02-B125-D0236C5DF82D}"/>
    <pc:docChg chg="undo redo custSel addSld delSld modSld sldOrd">
      <pc:chgData name="Russell, Todd C (MVA)" userId="65022c77-b825-4987-894d-cba0fecc14f1" providerId="ADAL" clId="{8243FF8F-5973-4A02-B125-D0236C5DF82D}" dt="2022-10-13T15:33:30.976" v="8532" actId="113"/>
      <pc:docMkLst>
        <pc:docMk/>
      </pc:docMkLst>
      <pc:sldChg chg="modSp mod">
        <pc:chgData name="Russell, Todd C (MVA)" userId="65022c77-b825-4987-894d-cba0fecc14f1" providerId="ADAL" clId="{8243FF8F-5973-4A02-B125-D0236C5DF82D}" dt="2022-10-12T22:28:51.641" v="7412" actId="20577"/>
        <pc:sldMkLst>
          <pc:docMk/>
          <pc:sldMk cId="1178604341" sldId="256"/>
        </pc:sldMkLst>
        <pc:spChg chg="mod">
          <ac:chgData name="Russell, Todd C (MVA)" userId="65022c77-b825-4987-894d-cba0fecc14f1" providerId="ADAL" clId="{8243FF8F-5973-4A02-B125-D0236C5DF82D}" dt="2022-10-12T22:28:51.641" v="7412" actId="20577"/>
          <ac:spMkLst>
            <pc:docMk/>
            <pc:sldMk cId="1178604341" sldId="256"/>
            <ac:spMk id="5" creationId="{00000000-0000-0000-0000-000000000000}"/>
          </ac:spMkLst>
        </pc:spChg>
      </pc:sldChg>
      <pc:sldChg chg="add del">
        <pc:chgData name="Russell, Todd C (MVA)" userId="65022c77-b825-4987-894d-cba0fecc14f1" providerId="ADAL" clId="{8243FF8F-5973-4A02-B125-D0236C5DF82D}" dt="2022-10-13T14:46:49.800" v="7561" actId="2696"/>
        <pc:sldMkLst>
          <pc:docMk/>
          <pc:sldMk cId="0" sldId="257"/>
        </pc:sldMkLst>
      </pc:sldChg>
      <pc:sldChg chg="add del mod modShow">
        <pc:chgData name="Russell, Todd C (MVA)" userId="65022c77-b825-4987-894d-cba0fecc14f1" providerId="ADAL" clId="{8243FF8F-5973-4A02-B125-D0236C5DF82D}" dt="2022-10-13T14:46:49.800" v="7561" actId="2696"/>
        <pc:sldMkLst>
          <pc:docMk/>
          <pc:sldMk cId="0" sldId="258"/>
        </pc:sldMkLst>
      </pc:sldChg>
      <pc:sldChg chg="add del mod modShow">
        <pc:chgData name="Russell, Todd C (MVA)" userId="65022c77-b825-4987-894d-cba0fecc14f1" providerId="ADAL" clId="{8243FF8F-5973-4A02-B125-D0236C5DF82D}" dt="2022-10-13T14:46:49.800" v="7561" actId="2696"/>
        <pc:sldMkLst>
          <pc:docMk/>
          <pc:sldMk cId="0" sldId="259"/>
        </pc:sldMkLst>
      </pc:sldChg>
      <pc:sldChg chg="add del">
        <pc:chgData name="Russell, Todd C (MVA)" userId="65022c77-b825-4987-894d-cba0fecc14f1" providerId="ADAL" clId="{8243FF8F-5973-4A02-B125-D0236C5DF82D}" dt="2022-10-13T14:46:49.800" v="7561" actId="2696"/>
        <pc:sldMkLst>
          <pc:docMk/>
          <pc:sldMk cId="0" sldId="260"/>
        </pc:sldMkLst>
      </pc:sldChg>
      <pc:sldChg chg="add del">
        <pc:chgData name="Russell, Todd C (MVA)" userId="65022c77-b825-4987-894d-cba0fecc14f1" providerId="ADAL" clId="{8243FF8F-5973-4A02-B125-D0236C5DF82D}" dt="2022-10-13T14:46:49.800" v="7561" actId="2696"/>
        <pc:sldMkLst>
          <pc:docMk/>
          <pc:sldMk cId="0" sldId="261"/>
        </pc:sldMkLst>
      </pc:sldChg>
      <pc:sldChg chg="add del">
        <pc:chgData name="Russell, Todd C (MVA)" userId="65022c77-b825-4987-894d-cba0fecc14f1" providerId="ADAL" clId="{8243FF8F-5973-4A02-B125-D0236C5DF82D}" dt="2022-10-13T14:46:49.800" v="7561" actId="2696"/>
        <pc:sldMkLst>
          <pc:docMk/>
          <pc:sldMk cId="0" sldId="262"/>
        </pc:sldMkLst>
      </pc:sldChg>
      <pc:sldChg chg="add del">
        <pc:chgData name="Russell, Todd C (MVA)" userId="65022c77-b825-4987-894d-cba0fecc14f1" providerId="ADAL" clId="{8243FF8F-5973-4A02-B125-D0236C5DF82D}" dt="2022-10-13T14:46:49.800" v="7561" actId="2696"/>
        <pc:sldMkLst>
          <pc:docMk/>
          <pc:sldMk cId="0" sldId="263"/>
        </pc:sldMkLst>
      </pc:sldChg>
      <pc:sldChg chg="add del">
        <pc:chgData name="Russell, Todd C (MVA)" userId="65022c77-b825-4987-894d-cba0fecc14f1" providerId="ADAL" clId="{8243FF8F-5973-4A02-B125-D0236C5DF82D}" dt="2022-10-13T14:46:49.800" v="7561" actId="2696"/>
        <pc:sldMkLst>
          <pc:docMk/>
          <pc:sldMk cId="0" sldId="264"/>
        </pc:sldMkLst>
      </pc:sldChg>
      <pc:sldChg chg="add del">
        <pc:chgData name="Russell, Todd C (MVA)" userId="65022c77-b825-4987-894d-cba0fecc14f1" providerId="ADAL" clId="{8243FF8F-5973-4A02-B125-D0236C5DF82D}" dt="2022-10-13T14:46:49.800" v="7561" actId="2696"/>
        <pc:sldMkLst>
          <pc:docMk/>
          <pc:sldMk cId="0" sldId="265"/>
        </pc:sldMkLst>
      </pc:sldChg>
      <pc:sldChg chg="add del">
        <pc:chgData name="Russell, Todd C (MVA)" userId="65022c77-b825-4987-894d-cba0fecc14f1" providerId="ADAL" clId="{8243FF8F-5973-4A02-B125-D0236C5DF82D}" dt="2022-10-13T14:46:49.800" v="7561" actId="2696"/>
        <pc:sldMkLst>
          <pc:docMk/>
          <pc:sldMk cId="0" sldId="266"/>
        </pc:sldMkLst>
      </pc:sldChg>
      <pc:sldChg chg="add del">
        <pc:chgData name="Russell, Todd C (MVA)" userId="65022c77-b825-4987-894d-cba0fecc14f1" providerId="ADAL" clId="{8243FF8F-5973-4A02-B125-D0236C5DF82D}" dt="2022-10-13T14:46:49.800" v="7561" actId="2696"/>
        <pc:sldMkLst>
          <pc:docMk/>
          <pc:sldMk cId="0" sldId="267"/>
        </pc:sldMkLst>
      </pc:sldChg>
      <pc:sldChg chg="add del">
        <pc:chgData name="Russell, Todd C (MVA)" userId="65022c77-b825-4987-894d-cba0fecc14f1" providerId="ADAL" clId="{8243FF8F-5973-4A02-B125-D0236C5DF82D}" dt="2022-10-10T15:03:12.411" v="4365" actId="2696"/>
        <pc:sldMkLst>
          <pc:docMk/>
          <pc:sldMk cId="0" sldId="268"/>
        </pc:sldMkLst>
      </pc:sldChg>
      <pc:sldChg chg="add del">
        <pc:chgData name="Russell, Todd C (MVA)" userId="65022c77-b825-4987-894d-cba0fecc14f1" providerId="ADAL" clId="{8243FF8F-5973-4A02-B125-D0236C5DF82D}" dt="2022-10-10T14:56:40.284" v="4229" actId="2696"/>
        <pc:sldMkLst>
          <pc:docMk/>
          <pc:sldMk cId="0" sldId="270"/>
        </pc:sldMkLst>
      </pc:sldChg>
      <pc:sldChg chg="delSp modSp mod modNotesTx">
        <pc:chgData name="Russell, Todd C (MVA)" userId="65022c77-b825-4987-894d-cba0fecc14f1" providerId="ADAL" clId="{8243FF8F-5973-4A02-B125-D0236C5DF82D}" dt="2022-09-21T21:58:43.287" v="299"/>
        <pc:sldMkLst>
          <pc:docMk/>
          <pc:sldMk cId="1010973801" sldId="271"/>
        </pc:sldMkLst>
        <pc:spChg chg="del mod">
          <ac:chgData name="Russell, Todd C (MVA)" userId="65022c77-b825-4987-894d-cba0fecc14f1" providerId="ADAL" clId="{8243FF8F-5973-4A02-B125-D0236C5DF82D}" dt="2022-09-21T21:58:39.186" v="298"/>
          <ac:spMkLst>
            <pc:docMk/>
            <pc:sldMk cId="1010973801" sldId="271"/>
            <ac:spMk id="2" creationId="{8701644A-A9BE-4C9E-9AA5-E955C7DCB02D}"/>
          </ac:spMkLst>
        </pc:spChg>
      </pc:sldChg>
      <pc:sldChg chg="modSp mod">
        <pc:chgData name="Russell, Todd C (MVA)" userId="65022c77-b825-4987-894d-cba0fecc14f1" providerId="ADAL" clId="{8243FF8F-5973-4A02-B125-D0236C5DF82D}" dt="2022-10-12T15:21:04.223" v="7142" actId="20577"/>
        <pc:sldMkLst>
          <pc:docMk/>
          <pc:sldMk cId="2347948470" sldId="284"/>
        </pc:sldMkLst>
        <pc:graphicFrameChg chg="modGraphic">
          <ac:chgData name="Russell, Todd C (MVA)" userId="65022c77-b825-4987-894d-cba0fecc14f1" providerId="ADAL" clId="{8243FF8F-5973-4A02-B125-D0236C5DF82D}" dt="2022-10-12T15:21:04.223" v="7142" actId="20577"/>
          <ac:graphicFrameMkLst>
            <pc:docMk/>
            <pc:sldMk cId="2347948470" sldId="284"/>
            <ac:graphicFrameMk id="5" creationId="{11BD9FEB-817F-4F0E-9129-C13B57039CFE}"/>
          </ac:graphicFrameMkLst>
        </pc:graphicFrameChg>
      </pc:sldChg>
      <pc:sldChg chg="addSp delSp modSp mod">
        <pc:chgData name="Russell, Todd C (MVA)" userId="65022c77-b825-4987-894d-cba0fecc14f1" providerId="ADAL" clId="{8243FF8F-5973-4A02-B125-D0236C5DF82D}" dt="2022-10-13T15:10:31.685" v="7583" actId="20577"/>
        <pc:sldMkLst>
          <pc:docMk/>
          <pc:sldMk cId="3587302655" sldId="593"/>
        </pc:sldMkLst>
        <pc:spChg chg="del mod">
          <ac:chgData name="Russell, Todd C (MVA)" userId="65022c77-b825-4987-894d-cba0fecc14f1" providerId="ADAL" clId="{8243FF8F-5973-4A02-B125-D0236C5DF82D}" dt="2022-10-05T17:00:27.805" v="2282" actId="21"/>
          <ac:spMkLst>
            <pc:docMk/>
            <pc:sldMk cId="3587302655" sldId="593"/>
            <ac:spMk id="3" creationId="{6237D571-9C08-466D-8DE8-1490215D98F5}"/>
          </ac:spMkLst>
        </pc:spChg>
        <pc:spChg chg="mod">
          <ac:chgData name="Russell, Todd C (MVA)" userId="65022c77-b825-4987-894d-cba0fecc14f1" providerId="ADAL" clId="{8243FF8F-5973-4A02-B125-D0236C5DF82D}" dt="2022-10-13T15:10:31.685" v="7583" actId="20577"/>
          <ac:spMkLst>
            <pc:docMk/>
            <pc:sldMk cId="3587302655" sldId="593"/>
            <ac:spMk id="5" creationId="{E71F0FA7-2AFF-4980-AAE9-0BBEAC6370F3}"/>
          </ac:spMkLst>
        </pc:spChg>
        <pc:spChg chg="add del">
          <ac:chgData name="Russell, Todd C (MVA)" userId="65022c77-b825-4987-894d-cba0fecc14f1" providerId="ADAL" clId="{8243FF8F-5973-4A02-B125-D0236C5DF82D}" dt="2022-10-05T17:07:27.006" v="2318" actId="11529"/>
          <ac:spMkLst>
            <pc:docMk/>
            <pc:sldMk cId="3587302655" sldId="593"/>
            <ac:spMk id="6" creationId="{3C49BFC1-8B4B-47E3-AEFA-93DD1CB2A005}"/>
          </ac:spMkLst>
        </pc:spChg>
        <pc:spChg chg="mod">
          <ac:chgData name="Russell, Todd C (MVA)" userId="65022c77-b825-4987-894d-cba0fecc14f1" providerId="ADAL" clId="{8243FF8F-5973-4A02-B125-D0236C5DF82D}" dt="2022-10-05T17:10:20.013" v="2357" actId="1076"/>
          <ac:spMkLst>
            <pc:docMk/>
            <pc:sldMk cId="3587302655" sldId="593"/>
            <ac:spMk id="7" creationId="{90B7B0A4-89A7-454B-9C49-E22AA3D90F66}"/>
          </ac:spMkLst>
        </pc:spChg>
        <pc:spChg chg="mod">
          <ac:chgData name="Russell, Todd C (MVA)" userId="65022c77-b825-4987-894d-cba0fecc14f1" providerId="ADAL" clId="{8243FF8F-5973-4A02-B125-D0236C5DF82D}" dt="2022-10-13T15:10:11.684" v="7581" actId="20577"/>
          <ac:spMkLst>
            <pc:docMk/>
            <pc:sldMk cId="3587302655" sldId="593"/>
            <ac:spMk id="8" creationId="{0CEF553E-80AE-4D6A-B4CF-1C1F1AA4C598}"/>
          </ac:spMkLst>
        </pc:spChg>
        <pc:graphicFrameChg chg="mod modGraphic">
          <ac:chgData name="Russell, Todd C (MVA)" userId="65022c77-b825-4987-894d-cba0fecc14f1" providerId="ADAL" clId="{8243FF8F-5973-4A02-B125-D0236C5DF82D}" dt="2022-10-13T14:45:22.813" v="7556" actId="20577"/>
          <ac:graphicFrameMkLst>
            <pc:docMk/>
            <pc:sldMk cId="3587302655" sldId="593"/>
            <ac:graphicFrameMk id="2" creationId="{2757D0BB-DDF8-49D7-9F39-1F3CD209BCB9}"/>
          </ac:graphicFrameMkLst>
        </pc:graphicFrameChg>
        <pc:graphicFrameChg chg="mod modGraphic">
          <ac:chgData name="Russell, Todd C (MVA)" userId="65022c77-b825-4987-894d-cba0fecc14f1" providerId="ADAL" clId="{8243FF8F-5973-4A02-B125-D0236C5DF82D}" dt="2022-10-13T15:09:54.693" v="7575" actId="20577"/>
          <ac:graphicFrameMkLst>
            <pc:docMk/>
            <pc:sldMk cId="3587302655" sldId="593"/>
            <ac:graphicFrameMk id="4" creationId="{5DC1BD39-850E-4804-90EB-B639EE769A12}"/>
          </ac:graphicFrameMkLst>
        </pc:graphicFrameChg>
      </pc:sldChg>
      <pc:sldChg chg="addSp modSp mod">
        <pc:chgData name="Russell, Todd C (MVA)" userId="65022c77-b825-4987-894d-cba0fecc14f1" providerId="ADAL" clId="{8243FF8F-5973-4A02-B125-D0236C5DF82D}" dt="2022-10-13T15:18:01.607" v="7596" actId="313"/>
        <pc:sldMkLst>
          <pc:docMk/>
          <pc:sldMk cId="3572068540" sldId="594"/>
        </pc:sldMkLst>
        <pc:graphicFrameChg chg="mod modGraphic">
          <ac:chgData name="Russell, Todd C (MVA)" userId="65022c77-b825-4987-894d-cba0fecc14f1" providerId="ADAL" clId="{8243FF8F-5973-4A02-B125-D0236C5DF82D}" dt="2022-10-13T15:18:01.607" v="7596" actId="313"/>
          <ac:graphicFrameMkLst>
            <pc:docMk/>
            <pc:sldMk cId="3572068540" sldId="594"/>
            <ac:graphicFrameMk id="6" creationId="{EEB21168-BAEA-FE09-4023-F5FA120E80B8}"/>
          </ac:graphicFrameMkLst>
        </pc:graphicFrameChg>
        <pc:picChg chg="add mod">
          <ac:chgData name="Russell, Todd C (MVA)" userId="65022c77-b825-4987-894d-cba0fecc14f1" providerId="ADAL" clId="{8243FF8F-5973-4A02-B125-D0236C5DF82D}" dt="2022-10-03T15:37:31.943" v="1808" actId="1076"/>
          <ac:picMkLst>
            <pc:docMk/>
            <pc:sldMk cId="3572068540" sldId="594"/>
            <ac:picMk id="7" creationId="{92C002D9-9AB7-4486-A08B-1762CC0A4EA9}"/>
          </ac:picMkLst>
        </pc:picChg>
        <pc:picChg chg="mod">
          <ac:chgData name="Russell, Todd C (MVA)" userId="65022c77-b825-4987-894d-cba0fecc14f1" providerId="ADAL" clId="{8243FF8F-5973-4A02-B125-D0236C5DF82D}" dt="2022-10-03T15:22:54.396" v="1569" actId="1076"/>
          <ac:picMkLst>
            <pc:docMk/>
            <pc:sldMk cId="3572068540" sldId="594"/>
            <ac:picMk id="15" creationId="{47ECD051-E19A-855D-3D6F-979C8026EECA}"/>
          </ac:picMkLst>
        </pc:picChg>
        <pc:picChg chg="mod">
          <ac:chgData name="Russell, Todd C (MVA)" userId="65022c77-b825-4987-894d-cba0fecc14f1" providerId="ADAL" clId="{8243FF8F-5973-4A02-B125-D0236C5DF82D}" dt="2022-10-03T15:22:49.588" v="1568" actId="1076"/>
          <ac:picMkLst>
            <pc:docMk/>
            <pc:sldMk cId="3572068540" sldId="594"/>
            <ac:picMk id="2050" creationId="{42B509C6-AA86-4152-B20A-3EA48D966407}"/>
          </ac:picMkLst>
        </pc:picChg>
      </pc:sldChg>
      <pc:sldChg chg="addSp modSp add del mod">
        <pc:chgData name="Russell, Todd C (MVA)" userId="65022c77-b825-4987-894d-cba0fecc14f1" providerId="ADAL" clId="{8243FF8F-5973-4A02-B125-D0236C5DF82D}" dt="2022-10-12T22:36:15.608" v="7519" actId="20577"/>
        <pc:sldMkLst>
          <pc:docMk/>
          <pc:sldMk cId="719257332" sldId="597"/>
        </pc:sldMkLst>
        <pc:graphicFrameChg chg="add mod modGraphic">
          <ac:chgData name="Russell, Todd C (MVA)" userId="65022c77-b825-4987-894d-cba0fecc14f1" providerId="ADAL" clId="{8243FF8F-5973-4A02-B125-D0236C5DF82D}" dt="2022-10-11T14:37:27.273" v="5322" actId="20577"/>
          <ac:graphicFrameMkLst>
            <pc:docMk/>
            <pc:sldMk cId="719257332" sldId="597"/>
            <ac:graphicFrameMk id="2" creationId="{96C9279D-85C4-452A-8C00-9E0AA9784177}"/>
          </ac:graphicFrameMkLst>
        </pc:graphicFrameChg>
        <pc:graphicFrameChg chg="modGraphic">
          <ac:chgData name="Russell, Todd C (MVA)" userId="65022c77-b825-4987-894d-cba0fecc14f1" providerId="ADAL" clId="{8243FF8F-5973-4A02-B125-D0236C5DF82D}" dt="2022-10-12T22:36:15.608" v="7519" actId="20577"/>
          <ac:graphicFrameMkLst>
            <pc:docMk/>
            <pc:sldMk cId="719257332" sldId="597"/>
            <ac:graphicFrameMk id="6" creationId="{EEB21168-BAEA-FE09-4023-F5FA120E80B8}"/>
          </ac:graphicFrameMkLst>
        </pc:graphicFrameChg>
      </pc:sldChg>
      <pc:sldChg chg="modSp mod">
        <pc:chgData name="Russell, Todd C (MVA)" userId="65022c77-b825-4987-894d-cba0fecc14f1" providerId="ADAL" clId="{8243FF8F-5973-4A02-B125-D0236C5DF82D}" dt="2022-10-12T23:00:19.858" v="7550" actId="20577"/>
        <pc:sldMkLst>
          <pc:docMk/>
          <pc:sldMk cId="3807664488" sldId="599"/>
        </pc:sldMkLst>
        <pc:spChg chg="mod">
          <ac:chgData name="Russell, Todd C (MVA)" userId="65022c77-b825-4987-894d-cba0fecc14f1" providerId="ADAL" clId="{8243FF8F-5973-4A02-B125-D0236C5DF82D}" dt="2022-10-12T23:00:19.858" v="7550" actId="20577"/>
          <ac:spMkLst>
            <pc:docMk/>
            <pc:sldMk cId="3807664488" sldId="599"/>
            <ac:spMk id="6" creationId="{6C91B774-C5CB-4DF7-95E3-C414B66778CD}"/>
          </ac:spMkLst>
        </pc:spChg>
      </pc:sldChg>
      <pc:sldChg chg="addSp delSp modSp mod">
        <pc:chgData name="Russell, Todd C (MVA)" userId="65022c77-b825-4987-894d-cba0fecc14f1" providerId="ADAL" clId="{8243FF8F-5973-4A02-B125-D0236C5DF82D}" dt="2022-10-10T22:35:22.953" v="4762" actId="164"/>
        <pc:sldMkLst>
          <pc:docMk/>
          <pc:sldMk cId="3313381729" sldId="601"/>
        </pc:sldMkLst>
        <pc:spChg chg="mod topLvl">
          <ac:chgData name="Russell, Todd C (MVA)" userId="65022c77-b825-4987-894d-cba0fecc14f1" providerId="ADAL" clId="{8243FF8F-5973-4A02-B125-D0236C5DF82D}" dt="2022-10-10T22:35:22.953" v="4762" actId="164"/>
          <ac:spMkLst>
            <pc:docMk/>
            <pc:sldMk cId="3313381729" sldId="601"/>
            <ac:spMk id="15" creationId="{05F17968-9B88-4192-8BCA-5C788DA21603}"/>
          </ac:spMkLst>
        </pc:spChg>
        <pc:spChg chg="mod topLvl">
          <ac:chgData name="Russell, Todd C (MVA)" userId="65022c77-b825-4987-894d-cba0fecc14f1" providerId="ADAL" clId="{8243FF8F-5973-4A02-B125-D0236C5DF82D}" dt="2022-10-10T22:35:22.953" v="4762" actId="164"/>
          <ac:spMkLst>
            <pc:docMk/>
            <pc:sldMk cId="3313381729" sldId="601"/>
            <ac:spMk id="16" creationId="{43FE2CA1-A661-4A4D-BD2D-E39B3A706C4D}"/>
          </ac:spMkLst>
        </pc:spChg>
        <pc:grpChg chg="add mod">
          <ac:chgData name="Russell, Todd C (MVA)" userId="65022c77-b825-4987-894d-cba0fecc14f1" providerId="ADAL" clId="{8243FF8F-5973-4A02-B125-D0236C5DF82D}" dt="2022-10-10T22:35:22.953" v="4762" actId="164"/>
          <ac:grpSpMkLst>
            <pc:docMk/>
            <pc:sldMk cId="3313381729" sldId="601"/>
            <ac:grpSpMk id="2" creationId="{57CD36F4-856C-4E21-9F03-93B742893162}"/>
          </ac:grpSpMkLst>
        </pc:grpChg>
        <pc:grpChg chg="del mod">
          <ac:chgData name="Russell, Todd C (MVA)" userId="65022c77-b825-4987-894d-cba0fecc14f1" providerId="ADAL" clId="{8243FF8F-5973-4A02-B125-D0236C5DF82D}" dt="2022-10-10T22:34:18.660" v="4755" actId="165"/>
          <ac:grpSpMkLst>
            <pc:docMk/>
            <pc:sldMk cId="3313381729" sldId="601"/>
            <ac:grpSpMk id="14" creationId="{7A60B2D6-E479-44B4-80C6-4AE1431F3D09}"/>
          </ac:grpSpMkLst>
        </pc:grpChg>
        <pc:picChg chg="mod topLvl">
          <ac:chgData name="Russell, Todd C (MVA)" userId="65022c77-b825-4987-894d-cba0fecc14f1" providerId="ADAL" clId="{8243FF8F-5973-4A02-B125-D0236C5DF82D}" dt="2022-10-10T22:35:22.953" v="4762" actId="164"/>
          <ac:picMkLst>
            <pc:docMk/>
            <pc:sldMk cId="3313381729" sldId="601"/>
            <ac:picMk id="10" creationId="{04BF065D-C668-4B05-8619-EDF6CD050A1B}"/>
          </ac:picMkLst>
        </pc:picChg>
      </pc:sldChg>
      <pc:sldChg chg="modSp mod">
        <pc:chgData name="Russell, Todd C (MVA)" userId="65022c77-b825-4987-894d-cba0fecc14f1" providerId="ADAL" clId="{8243FF8F-5973-4A02-B125-D0236C5DF82D}" dt="2022-10-05T16:16:10.551" v="2159" actId="1037"/>
        <pc:sldMkLst>
          <pc:docMk/>
          <pc:sldMk cId="2884398226" sldId="602"/>
        </pc:sldMkLst>
        <pc:picChg chg="mod">
          <ac:chgData name="Russell, Todd C (MVA)" userId="65022c77-b825-4987-894d-cba0fecc14f1" providerId="ADAL" clId="{8243FF8F-5973-4A02-B125-D0236C5DF82D}" dt="2022-10-05T16:16:10.551" v="2159" actId="1037"/>
          <ac:picMkLst>
            <pc:docMk/>
            <pc:sldMk cId="2884398226" sldId="602"/>
            <ac:picMk id="3" creationId="{582611AC-D5D2-4341-8559-89D0BC9B026C}"/>
          </ac:picMkLst>
        </pc:picChg>
      </pc:sldChg>
      <pc:sldChg chg="addSp modSp add del mod">
        <pc:chgData name="Russell, Todd C (MVA)" userId="65022c77-b825-4987-894d-cba0fecc14f1" providerId="ADAL" clId="{8243FF8F-5973-4A02-B125-D0236C5DF82D}" dt="2022-10-13T15:33:30.976" v="8532" actId="113"/>
        <pc:sldMkLst>
          <pc:docMk/>
          <pc:sldMk cId="2726118844" sldId="607"/>
        </pc:sldMkLst>
        <pc:graphicFrameChg chg="add mod modGraphic">
          <ac:chgData name="Russell, Todd C (MVA)" userId="65022c77-b825-4987-894d-cba0fecc14f1" providerId="ADAL" clId="{8243FF8F-5973-4A02-B125-D0236C5DF82D}" dt="2022-10-12T15:31:57.229" v="7166" actId="1076"/>
          <ac:graphicFrameMkLst>
            <pc:docMk/>
            <pc:sldMk cId="2726118844" sldId="607"/>
            <ac:graphicFrameMk id="2" creationId="{3DEE3BDD-C183-4FA0-902F-DAD26E90DD0F}"/>
          </ac:graphicFrameMkLst>
        </pc:graphicFrameChg>
        <pc:graphicFrameChg chg="mod modGraphic">
          <ac:chgData name="Russell, Todd C (MVA)" userId="65022c77-b825-4987-894d-cba0fecc14f1" providerId="ADAL" clId="{8243FF8F-5973-4A02-B125-D0236C5DF82D}" dt="2022-10-13T15:33:30.976" v="8532" actId="113"/>
          <ac:graphicFrameMkLst>
            <pc:docMk/>
            <pc:sldMk cId="2726118844" sldId="607"/>
            <ac:graphicFrameMk id="6" creationId="{EEB21168-BAEA-FE09-4023-F5FA120E80B8}"/>
          </ac:graphicFrameMkLst>
        </pc:graphicFrameChg>
      </pc:sldChg>
      <pc:sldChg chg="del">
        <pc:chgData name="Russell, Todd C (MVA)" userId="65022c77-b825-4987-894d-cba0fecc14f1" providerId="ADAL" clId="{8243FF8F-5973-4A02-B125-D0236C5DF82D}" dt="2022-10-13T15:20:05.073" v="7598" actId="2696"/>
        <pc:sldMkLst>
          <pc:docMk/>
          <pc:sldMk cId="4136321594" sldId="608"/>
        </pc:sldMkLst>
      </pc:sldChg>
      <pc:sldChg chg="addSp delSp modSp add mod">
        <pc:chgData name="Russell, Todd C (MVA)" userId="65022c77-b825-4987-894d-cba0fecc14f1" providerId="ADAL" clId="{8243FF8F-5973-4A02-B125-D0236C5DF82D}" dt="2022-10-12T22:31:38.245" v="7500" actId="20577"/>
        <pc:sldMkLst>
          <pc:docMk/>
          <pc:sldMk cId="3444525974" sldId="612"/>
        </pc:sldMkLst>
        <pc:spChg chg="del">
          <ac:chgData name="Russell, Todd C (MVA)" userId="65022c77-b825-4987-894d-cba0fecc14f1" providerId="ADAL" clId="{8243FF8F-5973-4A02-B125-D0236C5DF82D}" dt="2022-10-05T17:30:13.171" v="2448" actId="21"/>
          <ac:spMkLst>
            <pc:docMk/>
            <pc:sldMk cId="3444525974" sldId="612"/>
            <ac:spMk id="5" creationId="{E71F0FA7-2AFF-4980-AAE9-0BBEAC6370F3}"/>
          </ac:spMkLst>
        </pc:spChg>
        <pc:spChg chg="mod">
          <ac:chgData name="Russell, Todd C (MVA)" userId="65022c77-b825-4987-894d-cba0fecc14f1" providerId="ADAL" clId="{8243FF8F-5973-4A02-B125-D0236C5DF82D}" dt="2022-10-05T17:30:39.947" v="2487" actId="20577"/>
          <ac:spMkLst>
            <pc:docMk/>
            <pc:sldMk cId="3444525974" sldId="612"/>
            <ac:spMk id="7" creationId="{90B7B0A4-89A7-454B-9C49-E22AA3D90F66}"/>
          </ac:spMkLst>
        </pc:spChg>
        <pc:spChg chg="mod">
          <ac:chgData name="Russell, Todd C (MVA)" userId="65022c77-b825-4987-894d-cba0fecc14f1" providerId="ADAL" clId="{8243FF8F-5973-4A02-B125-D0236C5DF82D}" dt="2022-10-12T22:30:07.607" v="7420" actId="20577"/>
          <ac:spMkLst>
            <pc:docMk/>
            <pc:sldMk cId="3444525974" sldId="612"/>
            <ac:spMk id="8" creationId="{0CEF553E-80AE-4D6A-B4CF-1C1F1AA4C598}"/>
          </ac:spMkLst>
        </pc:spChg>
        <pc:graphicFrameChg chg="del">
          <ac:chgData name="Russell, Todd C (MVA)" userId="65022c77-b825-4987-894d-cba0fecc14f1" providerId="ADAL" clId="{8243FF8F-5973-4A02-B125-D0236C5DF82D}" dt="2022-10-05T17:30:09.189" v="2447" actId="21"/>
          <ac:graphicFrameMkLst>
            <pc:docMk/>
            <pc:sldMk cId="3444525974" sldId="612"/>
            <ac:graphicFrameMk id="2" creationId="{2757D0BB-DDF8-49D7-9F39-1F3CD209BCB9}"/>
          </ac:graphicFrameMkLst>
        </pc:graphicFrameChg>
        <pc:graphicFrameChg chg="add del mod modGraphic">
          <ac:chgData name="Russell, Todd C (MVA)" userId="65022c77-b825-4987-894d-cba0fecc14f1" providerId="ADAL" clId="{8243FF8F-5973-4A02-B125-D0236C5DF82D}" dt="2022-10-12T22:31:38.245" v="7500" actId="20577"/>
          <ac:graphicFrameMkLst>
            <pc:docMk/>
            <pc:sldMk cId="3444525974" sldId="612"/>
            <ac:graphicFrameMk id="4" creationId="{5DC1BD39-850E-4804-90EB-B639EE769A12}"/>
          </ac:graphicFrameMkLst>
        </pc:graphicFrameChg>
      </pc:sldChg>
      <pc:sldChg chg="add del">
        <pc:chgData name="Russell, Todd C (MVA)" userId="65022c77-b825-4987-894d-cba0fecc14f1" providerId="ADAL" clId="{8243FF8F-5973-4A02-B125-D0236C5DF82D}" dt="2022-10-13T14:46:49.800" v="7561" actId="2696"/>
        <pc:sldMkLst>
          <pc:docMk/>
          <pc:sldMk cId="0" sldId="613"/>
        </pc:sldMkLst>
      </pc:sldChg>
      <pc:sldChg chg="add del">
        <pc:chgData name="Russell, Todd C (MVA)" userId="65022c77-b825-4987-894d-cba0fecc14f1" providerId="ADAL" clId="{8243FF8F-5973-4A02-B125-D0236C5DF82D}" dt="2022-10-10T14:56:40.284" v="4229" actId="2696"/>
        <pc:sldMkLst>
          <pc:docMk/>
          <pc:sldMk cId="4114166530" sldId="614"/>
        </pc:sldMkLst>
      </pc:sldChg>
    </pc:docChg>
  </pc:docChgLst>
  <pc:docChgLst>
    <pc:chgData name="Russell, Todd C (MVA)" userId="S::todd.russell@alaska.gov::65022c77-b825-4987-894d-cba0fecc14f1" providerId="AD" clId="Web-{84CB6ED6-4233-4979-BD72-B2E2F3789136}"/>
    <pc:docChg chg="modSld">
      <pc:chgData name="Russell, Todd C (MVA)" userId="S::todd.russell@alaska.gov::65022c77-b825-4987-894d-cba0fecc14f1" providerId="AD" clId="Web-{84CB6ED6-4233-4979-BD72-B2E2F3789136}" dt="2022-09-22T23:57:05.928" v="39"/>
      <pc:docMkLst>
        <pc:docMk/>
      </pc:docMkLst>
    </pc:docChg>
  </pc:docChgLst>
  <pc:docChgLst>
    <pc:chgData name="Russell, Todd C (MVA)" userId="S::todd.russell@alaska.gov::65022c77-b825-4987-894d-cba0fecc14f1" providerId="AD" clId="Web-{2AC2CC3D-E9E3-4284-BF88-358D1D4DF2B2}"/>
    <pc:docChg chg="delSld">
      <pc:chgData name="Russell, Todd C (MVA)" userId="S::todd.russell@alaska.gov::65022c77-b825-4987-894d-cba0fecc14f1" providerId="AD" clId="Web-{2AC2CC3D-E9E3-4284-BF88-358D1D4DF2B2}" dt="2022-09-28T14:59:12.054" v="0"/>
      <pc:docMkLst>
        <pc:docMk/>
      </pc:docMkLst>
    </pc:docChg>
  </pc:docChgLst>
  <pc:docChgLst>
    <pc:chgData name="McKenzie, Jeffrey M (MVA)" userId="93d34d85-2a5f-4bc0-980d-9d23becade96" providerId="ADAL" clId="{BBF5AFE3-7DA5-4E69-8664-8E2E025283DE}"/>
    <pc:docChg chg="custSel modSld">
      <pc:chgData name="McKenzie, Jeffrey M (MVA)" userId="93d34d85-2a5f-4bc0-980d-9d23becade96" providerId="ADAL" clId="{BBF5AFE3-7DA5-4E69-8664-8E2E025283DE}" dt="2022-09-19T15:49:01.932" v="45" actId="20577"/>
      <pc:docMkLst>
        <pc:docMk/>
      </pc:docMkLst>
      <pc:sldChg chg="mod modShow">
        <pc:chgData name="McKenzie, Jeffrey M (MVA)" userId="93d34d85-2a5f-4bc0-980d-9d23becade96" providerId="ADAL" clId="{BBF5AFE3-7DA5-4E69-8664-8E2E025283DE}" dt="2022-09-19T15:47:45.560" v="1" actId="729"/>
        <pc:sldMkLst>
          <pc:docMk/>
          <pc:sldMk cId="1010973801" sldId="271"/>
        </pc:sldMkLst>
      </pc:sldChg>
      <pc:sldChg chg="mod modShow">
        <pc:chgData name="McKenzie, Jeffrey M (MVA)" userId="93d34d85-2a5f-4bc0-980d-9d23becade96" providerId="ADAL" clId="{BBF5AFE3-7DA5-4E69-8664-8E2E025283DE}" dt="2022-09-19T15:47:35.416" v="0" actId="729"/>
        <pc:sldMkLst>
          <pc:docMk/>
          <pc:sldMk cId="1261860773" sldId="285"/>
        </pc:sldMkLst>
      </pc:sldChg>
      <pc:sldChg chg="mod modShow">
        <pc:chgData name="McKenzie, Jeffrey M (MVA)" userId="93d34d85-2a5f-4bc0-980d-9d23becade96" providerId="ADAL" clId="{BBF5AFE3-7DA5-4E69-8664-8E2E025283DE}" dt="2022-09-19T15:47:47.809" v="2" actId="729"/>
        <pc:sldMkLst>
          <pc:docMk/>
          <pc:sldMk cId="3708413219" sldId="54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5ABD6-5AA8-4645-88F3-13DAD17B2931}" type="doc">
      <dgm:prSet loTypeId="urn:microsoft.com/office/officeart/2005/8/layout/vList3" loCatId="list" qsTypeId="urn:microsoft.com/office/officeart/2005/8/quickstyle/simple1" qsCatId="simple" csTypeId="urn:microsoft.com/office/officeart/2005/8/colors/accent1_2" csCatId="accent1" phldr="1"/>
      <dgm:spPr/>
    </dgm:pt>
    <dgm:pt modelId="{C87063B6-EB70-4416-A114-DA1F45DCF973}">
      <dgm:prSet phldrT="[Text]" custT="1"/>
      <dgm:spPr>
        <a:noFill/>
        <a:ln>
          <a:noFill/>
        </a:ln>
      </dgm:spPr>
      <dgm:t>
        <a:bodyPr/>
        <a:lstStyle/>
        <a:p>
          <a:pPr algn="l"/>
          <a:r>
            <a:rPr lang="en-US" sz="2800">
              <a:solidFill>
                <a:schemeClr val="accent5">
                  <a:lumMod val="50000"/>
                </a:schemeClr>
              </a:solidFill>
            </a:rPr>
            <a:t>*7 to unmute/*6 mute</a:t>
          </a:r>
        </a:p>
      </dgm:t>
    </dgm:pt>
    <dgm:pt modelId="{CE052071-337F-4204-8E24-9BCB371A4CD2}" type="parTrans" cxnId="{EE74AB96-881D-4F08-AAE1-B9580F2C02A8}">
      <dgm:prSet/>
      <dgm:spPr/>
      <dgm:t>
        <a:bodyPr/>
        <a:lstStyle/>
        <a:p>
          <a:endParaRPr lang="en-US"/>
        </a:p>
      </dgm:t>
    </dgm:pt>
    <dgm:pt modelId="{0ADCD6FA-B7AC-423A-AD36-0F68F259878B}" type="sibTrans" cxnId="{EE74AB96-881D-4F08-AAE1-B9580F2C02A8}">
      <dgm:prSet/>
      <dgm:spPr/>
      <dgm:t>
        <a:bodyPr/>
        <a:lstStyle/>
        <a:p>
          <a:endParaRPr lang="en-US"/>
        </a:p>
      </dgm:t>
    </dgm:pt>
    <dgm:pt modelId="{24617572-91FE-4CFB-98AF-00E9C528D3B8}">
      <dgm:prSet phldrT="[Text]" custT="1"/>
      <dgm:spPr>
        <a:noFill/>
        <a:ln>
          <a:noFill/>
        </a:ln>
      </dgm:spPr>
      <dgm:t>
        <a:bodyPr/>
        <a:lstStyle/>
        <a:p>
          <a:pPr algn="l"/>
          <a:r>
            <a:rPr lang="en-US" sz="2800">
              <a:solidFill>
                <a:schemeClr val="accent5">
                  <a:lumMod val="50000"/>
                </a:schemeClr>
              </a:solidFill>
            </a:rPr>
            <a:t>Telephone Hold Function</a:t>
          </a:r>
        </a:p>
      </dgm:t>
    </dgm:pt>
    <dgm:pt modelId="{9942918B-5CB9-469F-9006-25DBCF7BABD5}" type="parTrans" cxnId="{AB2E60B1-7DEE-41D9-9B6D-F55C6976C2B8}">
      <dgm:prSet/>
      <dgm:spPr/>
      <dgm:t>
        <a:bodyPr/>
        <a:lstStyle/>
        <a:p>
          <a:endParaRPr lang="en-US"/>
        </a:p>
      </dgm:t>
    </dgm:pt>
    <dgm:pt modelId="{87862255-C5FC-4D38-8120-1C30698877C2}" type="sibTrans" cxnId="{AB2E60B1-7DEE-41D9-9B6D-F55C6976C2B8}">
      <dgm:prSet/>
      <dgm:spPr/>
      <dgm:t>
        <a:bodyPr/>
        <a:lstStyle/>
        <a:p>
          <a:endParaRPr lang="en-US"/>
        </a:p>
      </dgm:t>
    </dgm:pt>
    <dgm:pt modelId="{57D2CEAF-6643-4F5A-B3EB-158A09E11554}">
      <dgm:prSet phldrT="[Text]" custT="1"/>
      <dgm:spPr>
        <a:noFill/>
        <a:ln>
          <a:noFill/>
        </a:ln>
      </dgm:spPr>
      <dgm:t>
        <a:bodyPr/>
        <a:lstStyle/>
        <a:p>
          <a:pPr algn="l"/>
          <a:r>
            <a:rPr lang="en-US" sz="2800" kern="1200">
              <a:solidFill>
                <a:srgbClr val="002060"/>
              </a:solidFill>
              <a:latin typeface="Calibri" panose="020F0502020204030204"/>
              <a:ea typeface="+mn-ea"/>
              <a:cs typeface="+mn-cs"/>
            </a:rPr>
            <a:t>SEOC</a:t>
          </a:r>
          <a:r>
            <a:rPr lang="en-US" sz="3600" kern="1200">
              <a:solidFill>
                <a:srgbClr val="002060"/>
              </a:solidFill>
            </a:rPr>
            <a:t> </a:t>
          </a:r>
          <a:r>
            <a:rPr lang="en-US" sz="2800" kern="1200">
              <a:solidFill>
                <a:srgbClr val="002060"/>
              </a:solidFill>
              <a:latin typeface="Calibri" panose="020F0502020204030204"/>
              <a:ea typeface="+mn-ea"/>
              <a:cs typeface="+mn-cs"/>
            </a:rPr>
            <a:t>Desk</a:t>
          </a:r>
          <a:r>
            <a:rPr lang="en-US" sz="3600" kern="1200">
              <a:solidFill>
                <a:srgbClr val="002060"/>
              </a:solidFill>
            </a:rPr>
            <a:t> </a:t>
          </a:r>
          <a:r>
            <a:rPr lang="en-US" sz="2800" kern="1200">
              <a:solidFill>
                <a:srgbClr val="002060"/>
              </a:solidFill>
              <a:latin typeface="Calibri" panose="020F0502020204030204"/>
              <a:ea typeface="+mn-ea"/>
              <a:cs typeface="+mn-cs"/>
            </a:rPr>
            <a:t>Microphone</a:t>
          </a:r>
        </a:p>
      </dgm:t>
    </dgm:pt>
    <dgm:pt modelId="{4184E6D4-E92F-451E-A16A-F01C0F53E744}" type="parTrans" cxnId="{5221716D-60EE-4D09-A6EE-0A299FEC736E}">
      <dgm:prSet/>
      <dgm:spPr/>
      <dgm:t>
        <a:bodyPr/>
        <a:lstStyle/>
        <a:p>
          <a:endParaRPr lang="en-US"/>
        </a:p>
      </dgm:t>
    </dgm:pt>
    <dgm:pt modelId="{D367FD19-F477-4871-8D47-15F42AA0D4C4}" type="sibTrans" cxnId="{5221716D-60EE-4D09-A6EE-0A299FEC736E}">
      <dgm:prSet/>
      <dgm:spPr/>
      <dgm:t>
        <a:bodyPr/>
        <a:lstStyle/>
        <a:p>
          <a:endParaRPr lang="en-US"/>
        </a:p>
      </dgm:t>
    </dgm:pt>
    <dgm:pt modelId="{57B9E176-28F1-44F5-B7AD-AC5125D15C02}" type="pres">
      <dgm:prSet presAssocID="{7165ABD6-5AA8-4645-88F3-13DAD17B2931}" presName="linearFlow" presStyleCnt="0">
        <dgm:presLayoutVars>
          <dgm:dir/>
          <dgm:resizeHandles val="exact"/>
        </dgm:presLayoutVars>
      </dgm:prSet>
      <dgm:spPr/>
    </dgm:pt>
    <dgm:pt modelId="{46758493-E1F8-440B-93A4-E4E7D0B24442}" type="pres">
      <dgm:prSet presAssocID="{C87063B6-EB70-4416-A114-DA1F45DCF973}" presName="composite" presStyleCnt="0"/>
      <dgm:spPr/>
    </dgm:pt>
    <dgm:pt modelId="{1BF322BE-51EB-49E6-8510-B6575C14AA9A}" type="pres">
      <dgm:prSet presAssocID="{C87063B6-EB70-4416-A114-DA1F45DCF973}"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 modelId="{05C92B54-4F2D-4BDA-86A1-7AF8E45A0D8A}" type="pres">
      <dgm:prSet presAssocID="{C87063B6-EB70-4416-A114-DA1F45DCF973}" presName="txShp" presStyleLbl="node1" presStyleIdx="0" presStyleCnt="3">
        <dgm:presLayoutVars>
          <dgm:bulletEnabled val="1"/>
        </dgm:presLayoutVars>
      </dgm:prSet>
      <dgm:spPr/>
    </dgm:pt>
    <dgm:pt modelId="{32597139-4AFA-4A43-A600-8A8A28D91BCC}" type="pres">
      <dgm:prSet presAssocID="{0ADCD6FA-B7AC-423A-AD36-0F68F259878B}" presName="spacing" presStyleCnt="0"/>
      <dgm:spPr/>
    </dgm:pt>
    <dgm:pt modelId="{BB054BB2-0731-40E7-BA9B-F570819C5EAA}" type="pres">
      <dgm:prSet presAssocID="{24617572-91FE-4CFB-98AF-00E9C528D3B8}" presName="composite" presStyleCnt="0"/>
      <dgm:spPr/>
    </dgm:pt>
    <dgm:pt modelId="{BF7BD0CA-7B5D-4461-983B-C267ABA81EB2}" type="pres">
      <dgm:prSet presAssocID="{24617572-91FE-4CFB-98AF-00E9C528D3B8}"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531F9F53-9D83-41DA-8FA5-7215428B781F}" type="pres">
      <dgm:prSet presAssocID="{24617572-91FE-4CFB-98AF-00E9C528D3B8}" presName="txShp" presStyleLbl="node1" presStyleIdx="1" presStyleCnt="3">
        <dgm:presLayoutVars>
          <dgm:bulletEnabled val="1"/>
        </dgm:presLayoutVars>
      </dgm:prSet>
      <dgm:spPr/>
    </dgm:pt>
    <dgm:pt modelId="{BDFFCB12-F4D4-4226-A576-6620629DDC31}" type="pres">
      <dgm:prSet presAssocID="{87862255-C5FC-4D38-8120-1C30698877C2}" presName="spacing" presStyleCnt="0"/>
      <dgm:spPr/>
    </dgm:pt>
    <dgm:pt modelId="{966EA5F6-8B94-4DEB-BB1B-71920BB77A9B}" type="pres">
      <dgm:prSet presAssocID="{57D2CEAF-6643-4F5A-B3EB-158A09E11554}" presName="composite" presStyleCnt="0"/>
      <dgm:spPr/>
    </dgm:pt>
    <dgm:pt modelId="{E2DAFFED-89CF-40E1-954F-2B40CC76230C}" type="pres">
      <dgm:prSet presAssocID="{57D2CEAF-6643-4F5A-B3EB-158A09E11554}" presName="imgShp" presStyleLbl="fgImgPlace1" presStyleIdx="2" presStyleCnt="3"/>
      <dgm:spPr>
        <a:blipFill>
          <a:blip xmlns:r="http://schemas.openxmlformats.org/officeDocument/2006/relationships" r:embed="rId3"/>
          <a:srcRect/>
          <a:stretch>
            <a:fillRect t="-1000" b="-1000"/>
          </a:stretch>
        </a:blipFill>
      </dgm:spPr>
    </dgm:pt>
    <dgm:pt modelId="{C6D708BB-9806-409F-A367-E876B25E1138}" type="pres">
      <dgm:prSet presAssocID="{57D2CEAF-6643-4F5A-B3EB-158A09E11554}" presName="txShp" presStyleLbl="node1" presStyleIdx="2" presStyleCnt="3">
        <dgm:presLayoutVars>
          <dgm:bulletEnabled val="1"/>
        </dgm:presLayoutVars>
      </dgm:prSet>
      <dgm:spPr/>
    </dgm:pt>
  </dgm:ptLst>
  <dgm:cxnLst>
    <dgm:cxn modelId="{5221716D-60EE-4D09-A6EE-0A299FEC736E}" srcId="{7165ABD6-5AA8-4645-88F3-13DAD17B2931}" destId="{57D2CEAF-6643-4F5A-B3EB-158A09E11554}" srcOrd="2" destOrd="0" parTransId="{4184E6D4-E92F-451E-A16A-F01C0F53E744}" sibTransId="{D367FD19-F477-4871-8D47-15F42AA0D4C4}"/>
    <dgm:cxn modelId="{26E69C4D-CE2F-4D3C-A9EF-6A7291DA65B9}" type="presOf" srcId="{24617572-91FE-4CFB-98AF-00E9C528D3B8}" destId="{531F9F53-9D83-41DA-8FA5-7215428B781F}" srcOrd="0" destOrd="0" presId="urn:microsoft.com/office/officeart/2005/8/layout/vList3"/>
    <dgm:cxn modelId="{EE74AB96-881D-4F08-AAE1-B9580F2C02A8}" srcId="{7165ABD6-5AA8-4645-88F3-13DAD17B2931}" destId="{C87063B6-EB70-4416-A114-DA1F45DCF973}" srcOrd="0" destOrd="0" parTransId="{CE052071-337F-4204-8E24-9BCB371A4CD2}" sibTransId="{0ADCD6FA-B7AC-423A-AD36-0F68F259878B}"/>
    <dgm:cxn modelId="{AB2E60B1-7DEE-41D9-9B6D-F55C6976C2B8}" srcId="{7165ABD6-5AA8-4645-88F3-13DAD17B2931}" destId="{24617572-91FE-4CFB-98AF-00E9C528D3B8}" srcOrd="1" destOrd="0" parTransId="{9942918B-5CB9-469F-9006-25DBCF7BABD5}" sibTransId="{87862255-C5FC-4D38-8120-1C30698877C2}"/>
    <dgm:cxn modelId="{E9D9A6D3-2354-47B9-8AA5-E30CDBE927DD}" type="presOf" srcId="{C87063B6-EB70-4416-A114-DA1F45DCF973}" destId="{05C92B54-4F2D-4BDA-86A1-7AF8E45A0D8A}" srcOrd="0" destOrd="0" presId="urn:microsoft.com/office/officeart/2005/8/layout/vList3"/>
    <dgm:cxn modelId="{36AB8CF2-7A06-48F0-8D96-189DEB631B6E}" type="presOf" srcId="{57D2CEAF-6643-4F5A-B3EB-158A09E11554}" destId="{C6D708BB-9806-409F-A367-E876B25E1138}" srcOrd="0" destOrd="0" presId="urn:microsoft.com/office/officeart/2005/8/layout/vList3"/>
    <dgm:cxn modelId="{C4D2A1FE-C195-4239-9471-3466FC3FAF3E}" type="presOf" srcId="{7165ABD6-5AA8-4645-88F3-13DAD17B2931}" destId="{57B9E176-28F1-44F5-B7AD-AC5125D15C02}" srcOrd="0" destOrd="0" presId="urn:microsoft.com/office/officeart/2005/8/layout/vList3"/>
    <dgm:cxn modelId="{E73187FC-7B75-4B04-BE30-2BADFC9A062D}" type="presParOf" srcId="{57B9E176-28F1-44F5-B7AD-AC5125D15C02}" destId="{46758493-E1F8-440B-93A4-E4E7D0B24442}" srcOrd="0" destOrd="0" presId="urn:microsoft.com/office/officeart/2005/8/layout/vList3"/>
    <dgm:cxn modelId="{5D05068A-78A3-4636-8771-FE239FE3F9BC}" type="presParOf" srcId="{46758493-E1F8-440B-93A4-E4E7D0B24442}" destId="{1BF322BE-51EB-49E6-8510-B6575C14AA9A}" srcOrd="0" destOrd="0" presId="urn:microsoft.com/office/officeart/2005/8/layout/vList3"/>
    <dgm:cxn modelId="{8A47DBC6-B66F-47F7-A381-25E67AFC6CD4}" type="presParOf" srcId="{46758493-E1F8-440B-93A4-E4E7D0B24442}" destId="{05C92B54-4F2D-4BDA-86A1-7AF8E45A0D8A}" srcOrd="1" destOrd="0" presId="urn:microsoft.com/office/officeart/2005/8/layout/vList3"/>
    <dgm:cxn modelId="{878623A6-60C4-4294-8683-E69D6389F8D5}" type="presParOf" srcId="{57B9E176-28F1-44F5-B7AD-AC5125D15C02}" destId="{32597139-4AFA-4A43-A600-8A8A28D91BCC}" srcOrd="1" destOrd="0" presId="urn:microsoft.com/office/officeart/2005/8/layout/vList3"/>
    <dgm:cxn modelId="{EA1E71EF-BAED-4C1A-BB73-8E01239FB197}" type="presParOf" srcId="{57B9E176-28F1-44F5-B7AD-AC5125D15C02}" destId="{BB054BB2-0731-40E7-BA9B-F570819C5EAA}" srcOrd="2" destOrd="0" presId="urn:microsoft.com/office/officeart/2005/8/layout/vList3"/>
    <dgm:cxn modelId="{AEB9F083-1E4A-4948-855D-D8FA07DFD2A9}" type="presParOf" srcId="{BB054BB2-0731-40E7-BA9B-F570819C5EAA}" destId="{BF7BD0CA-7B5D-4461-983B-C267ABA81EB2}" srcOrd="0" destOrd="0" presId="urn:microsoft.com/office/officeart/2005/8/layout/vList3"/>
    <dgm:cxn modelId="{2F660392-BFD9-40A8-9D1D-34BD69BD3029}" type="presParOf" srcId="{BB054BB2-0731-40E7-BA9B-F570819C5EAA}" destId="{531F9F53-9D83-41DA-8FA5-7215428B781F}" srcOrd="1" destOrd="0" presId="urn:microsoft.com/office/officeart/2005/8/layout/vList3"/>
    <dgm:cxn modelId="{72E34EA6-CCC3-4382-8D6E-1E294CA4A951}" type="presParOf" srcId="{57B9E176-28F1-44F5-B7AD-AC5125D15C02}" destId="{BDFFCB12-F4D4-4226-A576-6620629DDC31}" srcOrd="3" destOrd="0" presId="urn:microsoft.com/office/officeart/2005/8/layout/vList3"/>
    <dgm:cxn modelId="{0EA0CAF2-6591-4E7A-A7F5-F4929A29275F}" type="presParOf" srcId="{57B9E176-28F1-44F5-B7AD-AC5125D15C02}" destId="{966EA5F6-8B94-4DEB-BB1B-71920BB77A9B}" srcOrd="4" destOrd="0" presId="urn:microsoft.com/office/officeart/2005/8/layout/vList3"/>
    <dgm:cxn modelId="{C2A587E6-782E-45AF-99DD-088D5B7E072B}" type="presParOf" srcId="{966EA5F6-8B94-4DEB-BB1B-71920BB77A9B}" destId="{E2DAFFED-89CF-40E1-954F-2B40CC76230C}" srcOrd="0" destOrd="0" presId="urn:microsoft.com/office/officeart/2005/8/layout/vList3"/>
    <dgm:cxn modelId="{959280D4-EDB6-47DB-BD47-BE7E7704CF37}" type="presParOf" srcId="{966EA5F6-8B94-4DEB-BB1B-71920BB77A9B}" destId="{C6D708BB-9806-409F-A367-E876B25E113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92B54-4F2D-4BDA-86A1-7AF8E45A0D8A}">
      <dsp:nvSpPr>
        <dsp:cNvPr id="0" name=""/>
        <dsp:cNvSpPr/>
      </dsp:nvSpPr>
      <dsp:spPr>
        <a:xfrm rot="10800000">
          <a:off x="1322115" y="946"/>
          <a:ext cx="4385942" cy="86954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44"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accent5">
                  <a:lumMod val="50000"/>
                </a:schemeClr>
              </a:solidFill>
            </a:rPr>
            <a:t>*7 to unmute/*6 mute</a:t>
          </a:r>
        </a:p>
      </dsp:txBody>
      <dsp:txXfrm rot="10800000">
        <a:off x="1539501" y="946"/>
        <a:ext cx="4168556" cy="869543"/>
      </dsp:txXfrm>
    </dsp:sp>
    <dsp:sp modelId="{1BF322BE-51EB-49E6-8510-B6575C14AA9A}">
      <dsp:nvSpPr>
        <dsp:cNvPr id="0" name=""/>
        <dsp:cNvSpPr/>
      </dsp:nvSpPr>
      <dsp:spPr>
        <a:xfrm>
          <a:off x="887344" y="946"/>
          <a:ext cx="869543" cy="86954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1F9F53-9D83-41DA-8FA5-7215428B781F}">
      <dsp:nvSpPr>
        <dsp:cNvPr id="0" name=""/>
        <dsp:cNvSpPr/>
      </dsp:nvSpPr>
      <dsp:spPr>
        <a:xfrm rot="10800000">
          <a:off x="1322115" y="1130054"/>
          <a:ext cx="4385942" cy="86954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44"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accent5">
                  <a:lumMod val="50000"/>
                </a:schemeClr>
              </a:solidFill>
            </a:rPr>
            <a:t>Telephone Hold Function</a:t>
          </a:r>
        </a:p>
      </dsp:txBody>
      <dsp:txXfrm rot="10800000">
        <a:off x="1539501" y="1130054"/>
        <a:ext cx="4168556" cy="869543"/>
      </dsp:txXfrm>
    </dsp:sp>
    <dsp:sp modelId="{BF7BD0CA-7B5D-4461-983B-C267ABA81EB2}">
      <dsp:nvSpPr>
        <dsp:cNvPr id="0" name=""/>
        <dsp:cNvSpPr/>
      </dsp:nvSpPr>
      <dsp:spPr>
        <a:xfrm>
          <a:off x="887344" y="1130054"/>
          <a:ext cx="869543" cy="86954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708BB-9806-409F-A367-E876B25E1138}">
      <dsp:nvSpPr>
        <dsp:cNvPr id="0" name=""/>
        <dsp:cNvSpPr/>
      </dsp:nvSpPr>
      <dsp:spPr>
        <a:xfrm rot="10800000">
          <a:off x="1322115" y="2259163"/>
          <a:ext cx="4385942" cy="86954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44"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2060"/>
              </a:solidFill>
              <a:latin typeface="Calibri" panose="020F0502020204030204"/>
              <a:ea typeface="+mn-ea"/>
              <a:cs typeface="+mn-cs"/>
            </a:rPr>
            <a:t>SEOC</a:t>
          </a:r>
          <a:r>
            <a:rPr lang="en-US" sz="3600" kern="1200">
              <a:solidFill>
                <a:srgbClr val="002060"/>
              </a:solidFill>
            </a:rPr>
            <a:t> </a:t>
          </a:r>
          <a:r>
            <a:rPr lang="en-US" sz="2800" kern="1200">
              <a:solidFill>
                <a:srgbClr val="002060"/>
              </a:solidFill>
              <a:latin typeface="Calibri" panose="020F0502020204030204"/>
              <a:ea typeface="+mn-ea"/>
              <a:cs typeface="+mn-cs"/>
            </a:rPr>
            <a:t>Desk</a:t>
          </a:r>
          <a:r>
            <a:rPr lang="en-US" sz="3600" kern="1200">
              <a:solidFill>
                <a:srgbClr val="002060"/>
              </a:solidFill>
            </a:rPr>
            <a:t> </a:t>
          </a:r>
          <a:r>
            <a:rPr lang="en-US" sz="2800" kern="1200">
              <a:solidFill>
                <a:srgbClr val="002060"/>
              </a:solidFill>
              <a:latin typeface="Calibri" panose="020F0502020204030204"/>
              <a:ea typeface="+mn-ea"/>
              <a:cs typeface="+mn-cs"/>
            </a:rPr>
            <a:t>Microphone</a:t>
          </a:r>
        </a:p>
      </dsp:txBody>
      <dsp:txXfrm rot="10800000">
        <a:off x="1539501" y="2259163"/>
        <a:ext cx="4168556" cy="869543"/>
      </dsp:txXfrm>
    </dsp:sp>
    <dsp:sp modelId="{E2DAFFED-89CF-40E1-954F-2B40CC76230C}">
      <dsp:nvSpPr>
        <dsp:cNvPr id="0" name=""/>
        <dsp:cNvSpPr/>
      </dsp:nvSpPr>
      <dsp:spPr>
        <a:xfrm>
          <a:off x="887344" y="2259163"/>
          <a:ext cx="869543" cy="869543"/>
        </a:xfrm>
        <a:prstGeom prst="ellipse">
          <a:avLst/>
        </a:prstGeom>
        <a:blipFill>
          <a:blip xmlns:r="http://schemas.openxmlformats.org/officeDocument/2006/relationships" r:embed="rId3"/>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807EF8-A086-404D-9E6D-BAB38F6BCB91}" type="datetimeFigureOut">
              <a:rPr lang="en-US" smtClean="0"/>
              <a:t>10/13/2022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C4CCAC5-05C4-41A6-9CF0-4F39950CBC55}" type="slidenum">
              <a:rPr lang="en-US" smtClean="0"/>
              <a:t>‹#›</a:t>
            </a:fld>
            <a:endParaRPr lang="en-US"/>
          </a:p>
        </p:txBody>
      </p:sp>
    </p:spTree>
    <p:extLst>
      <p:ext uri="{BB962C8B-B14F-4D97-AF65-F5344CB8AC3E}">
        <p14:creationId xmlns:p14="http://schemas.microsoft.com/office/powerpoint/2010/main" val="107485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eather.gov/images/aawu/fcstgraphics/ifr_2.p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eather.gov/images/afc/tv/misc/Winds_Tomorrow_Afternoon_state.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eather.gov/images/aprfc/qpf-qpe-maps/has_qpf48.png?t=166379199431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eather.gov/images/afc/tv/misc/Highs_Tomorrow.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eather.gov/images/aawu/sigWx36.gi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eather.gov/images/afc/tv/misc/Winds_NextDay_Afternoon_state.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eather.gov/images/afc/tv/misc/Winds_NextDay_Afternoon_state.jp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weather.gov/images/afc/tv/Lows_Tomorrow_Night.jpg"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eather.gov/images/afc/tv/misc/Highs_NextDay.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orecast.weather.gov/MapClick.php?lon=-149.838&amp;lat=61.215#.Y0HGyHbMKU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imeanddate.com/sun/usa/nom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timeanddate.com/sun/usa/bethe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1</a:t>
            </a:fld>
            <a:endParaRPr lang="en-US"/>
          </a:p>
        </p:txBody>
      </p:sp>
    </p:spTree>
    <p:extLst>
      <p:ext uri="{BB962C8B-B14F-4D97-AF65-F5344CB8AC3E}">
        <p14:creationId xmlns:p14="http://schemas.microsoft.com/office/powerpoint/2010/main" val="1778894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15f33575bcb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g15f33575bcb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u="sng">
                <a:solidFill>
                  <a:schemeClr val="hlink"/>
                </a:solidFill>
                <a:hlinkClick r:id="rId3"/>
              </a:rPr>
              <a:t>https://www.weather.gov/images/aawu/fcstgraphics/ifr_2.png</a:t>
            </a:r>
            <a:r>
              <a:rPr lang="en-US"/>
              <a:t> </a:t>
            </a:r>
            <a:endParaRPr/>
          </a:p>
          <a:p>
            <a:pPr marL="0" lvl="0" indent="0" algn="l" rtl="0">
              <a:spcBef>
                <a:spcPts val="0"/>
              </a:spcBef>
              <a:spcAft>
                <a:spcPts val="0"/>
              </a:spcAft>
              <a:buNone/>
            </a:pPr>
            <a:endParaRPr/>
          </a:p>
        </p:txBody>
      </p:sp>
      <p:sp>
        <p:nvSpPr>
          <p:cNvPr id="42" name="Google Shape;42;g15f33575bcb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5f33575bcb_0_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15f33575bcb_0_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u="sng">
                <a:solidFill>
                  <a:schemeClr val="hlink"/>
                </a:solidFill>
                <a:hlinkClick r:id="rId3"/>
              </a:rPr>
              <a:t>https://www.weather.gov/images/afc/tv/misc/Winds_Tomorrow_Afternoon_state.jpg</a:t>
            </a:r>
            <a:endParaRPr/>
          </a:p>
          <a:p>
            <a:pPr marL="0" lvl="0" indent="0" algn="l" rtl="0">
              <a:spcBef>
                <a:spcPts val="0"/>
              </a:spcBef>
              <a:spcAft>
                <a:spcPts val="0"/>
              </a:spcAft>
              <a:buNone/>
            </a:pPr>
            <a:endParaRPr/>
          </a:p>
        </p:txBody>
      </p:sp>
      <p:sp>
        <p:nvSpPr>
          <p:cNvPr id="52" name="Google Shape;52;g15f33575bcb_0_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f33575bcb_0_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g15f33575bcb_0_1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u="sng">
                <a:solidFill>
                  <a:schemeClr val="hlink"/>
                </a:solidFill>
                <a:hlinkClick r:id="rId3"/>
              </a:rPr>
              <a:t>https://www.weather.gov/images/aprfc/qpf-qpe-maps/has_qpf48.png?t=1663791994317</a:t>
            </a:r>
            <a:endParaRPr/>
          </a:p>
          <a:p>
            <a:pPr marL="0" lvl="0" indent="0" algn="l" rtl="0">
              <a:spcBef>
                <a:spcPts val="0"/>
              </a:spcBef>
              <a:spcAft>
                <a:spcPts val="0"/>
              </a:spcAft>
              <a:buNone/>
            </a:pPr>
            <a:endParaRPr/>
          </a:p>
        </p:txBody>
      </p:sp>
      <p:sp>
        <p:nvSpPr>
          <p:cNvPr id="61" name="Google Shape;61;g15f33575bcb_0_1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f33575bcb_0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g15f33575bcb_0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u="sng">
                <a:solidFill>
                  <a:schemeClr val="hlink"/>
                </a:solidFill>
                <a:hlinkClick r:id="rId3"/>
              </a:rPr>
              <a:t>https://www.weather.gov/images/afc/tv/misc/Highs_Tomorrow.jpg</a:t>
            </a:r>
            <a:endParaRPr/>
          </a:p>
          <a:p>
            <a:pPr marL="0" lvl="0" indent="0" algn="l" rtl="0">
              <a:spcBef>
                <a:spcPts val="0"/>
              </a:spcBef>
              <a:spcAft>
                <a:spcPts val="0"/>
              </a:spcAft>
              <a:buNone/>
            </a:pPr>
            <a:endParaRPr/>
          </a:p>
        </p:txBody>
      </p:sp>
      <p:sp>
        <p:nvSpPr>
          <p:cNvPr id="71" name="Google Shape;71;g15f33575bcb_0_2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f33575bcb_0_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15f33575bcb_0_2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u="sng">
                <a:solidFill>
                  <a:schemeClr val="hlink"/>
                </a:solidFill>
                <a:hlinkClick r:id="rId3"/>
              </a:rPr>
              <a:t>https://www.weather.gov/images/aawu/sigWx36.gif</a:t>
            </a:r>
            <a:r>
              <a:rPr lang="en-US"/>
              <a:t> </a:t>
            </a:r>
            <a:endParaRPr/>
          </a:p>
        </p:txBody>
      </p:sp>
      <p:sp>
        <p:nvSpPr>
          <p:cNvPr id="80" name="Google Shape;80;g15f33575bcb_0_2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5f33575bcb_0_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15f33575bcb_0_2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u="sng">
                <a:solidFill>
                  <a:schemeClr val="hlink"/>
                </a:solidFill>
                <a:hlinkClick r:id="rId3"/>
              </a:rPr>
              <a:t>https://www.weather.gov/images/afc/tv/misc/Winds_NextDay_Afternoon_state.jpg</a:t>
            </a:r>
            <a:endParaRPr/>
          </a:p>
        </p:txBody>
      </p:sp>
      <p:sp>
        <p:nvSpPr>
          <p:cNvPr id="91" name="Google Shape;91;g15f33575bcb_0_2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5f33575bcb_0_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5f33575bcb_0_3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u="sng">
                <a:solidFill>
                  <a:schemeClr val="hlink"/>
                </a:solidFill>
                <a:hlinkClick r:id="rId3"/>
              </a:rPr>
              <a:t>https://www.weather.gov/images/afc/tv/misc</a:t>
            </a:r>
            <a:r>
              <a:rPr lang="en-US" u="sng">
                <a:solidFill>
                  <a:schemeClr val="hlink"/>
                </a:solidFill>
                <a:hlinkClick r:id="rId4"/>
              </a:rPr>
              <a:t>/tv/Lows_Tomorrow_Night.jpg</a:t>
            </a:r>
            <a:r>
              <a:rPr lang="en-US"/>
              <a:t> </a:t>
            </a:r>
            <a:endParaRPr/>
          </a:p>
        </p:txBody>
      </p:sp>
      <p:sp>
        <p:nvSpPr>
          <p:cNvPr id="100" name="Google Shape;100;g15f33575bcb_0_3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f33575bcb_0_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15f33575bcb_0_3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u="sng">
                <a:solidFill>
                  <a:schemeClr val="hlink"/>
                </a:solidFill>
                <a:hlinkClick r:id="rId3"/>
              </a:rPr>
              <a:t>https://www.weather.gov/images/afc/tv/misc/Highs_NextDay.jpg</a:t>
            </a:r>
            <a:endParaRPr/>
          </a:p>
          <a:p>
            <a:pPr marL="0" lvl="0" indent="0" algn="l" rtl="0">
              <a:spcBef>
                <a:spcPts val="0"/>
              </a:spcBef>
              <a:spcAft>
                <a:spcPts val="0"/>
              </a:spcAft>
              <a:buNone/>
            </a:pPr>
            <a:endParaRPr/>
          </a:p>
        </p:txBody>
      </p:sp>
      <p:sp>
        <p:nvSpPr>
          <p:cNvPr id="109" name="Google Shape;109;g15f33575bcb_0_3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63af1c5a3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63af1c5a3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a:t>Include Anchorage forecast and</a:t>
            </a:r>
            <a:r>
              <a:rPr lang="en-US" sz="1100">
                <a:solidFill>
                  <a:srgbClr val="222222"/>
                </a:solidFill>
                <a:highlight>
                  <a:srgbClr val="FFFFFF"/>
                </a:highlight>
                <a:latin typeface="Arial"/>
                <a:ea typeface="Arial"/>
                <a:cs typeface="Arial"/>
                <a:sym typeface="Arial"/>
              </a:rPr>
              <a:t> on brief on any hazards, esp. freezing temps and/or precip in Anchorage and the MatSu.</a:t>
            </a:r>
            <a:endParaRPr/>
          </a:p>
          <a:p>
            <a:pPr marL="0" lvl="0" indent="0" algn="l" rtl="0">
              <a:spcBef>
                <a:spcPts val="0"/>
              </a:spcBef>
              <a:spcAft>
                <a:spcPts val="0"/>
              </a:spcAft>
              <a:buNone/>
            </a:pPr>
            <a:r>
              <a:rPr lang="en-US" u="sng">
                <a:solidFill>
                  <a:schemeClr val="hlink"/>
                </a:solidFill>
                <a:hlinkClick r:id="rId3"/>
              </a:rPr>
              <a:t>https://forecast.weather.gov/MapClick.php?lon=-149.838&amp;lat=61.215#.Y0HGyHbMKUl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8" name="Google Shape;118;g163af1c5a3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23</a:t>
            </a:fld>
            <a:endParaRPr lang="en-US"/>
          </a:p>
        </p:txBody>
      </p:sp>
    </p:spTree>
    <p:extLst>
      <p:ext uri="{BB962C8B-B14F-4D97-AF65-F5344CB8AC3E}">
        <p14:creationId xmlns:p14="http://schemas.microsoft.com/office/powerpoint/2010/main" val="308476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2</a:t>
            </a:fld>
            <a:endParaRPr lang="en-US"/>
          </a:p>
        </p:txBody>
      </p:sp>
    </p:spTree>
    <p:extLst>
      <p:ext uri="{BB962C8B-B14F-4D97-AF65-F5344CB8AC3E}">
        <p14:creationId xmlns:p14="http://schemas.microsoft.com/office/powerpoint/2010/main" val="4039431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26</a:t>
            </a:fld>
            <a:endParaRPr lang="en-US"/>
          </a:p>
        </p:txBody>
      </p:sp>
    </p:spTree>
    <p:extLst>
      <p:ext uri="{BB962C8B-B14F-4D97-AF65-F5344CB8AC3E}">
        <p14:creationId xmlns:p14="http://schemas.microsoft.com/office/powerpoint/2010/main" val="241668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27</a:t>
            </a:fld>
            <a:endParaRPr lang="en-US"/>
          </a:p>
        </p:txBody>
      </p:sp>
    </p:spTree>
    <p:extLst>
      <p:ext uri="{BB962C8B-B14F-4D97-AF65-F5344CB8AC3E}">
        <p14:creationId xmlns:p14="http://schemas.microsoft.com/office/powerpoint/2010/main" val="496019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28</a:t>
            </a:fld>
            <a:endParaRPr lang="en-US"/>
          </a:p>
        </p:txBody>
      </p:sp>
    </p:spTree>
    <p:extLst>
      <p:ext uri="{BB962C8B-B14F-4D97-AF65-F5344CB8AC3E}">
        <p14:creationId xmlns:p14="http://schemas.microsoft.com/office/powerpoint/2010/main" val="2744104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29</a:t>
            </a:fld>
            <a:endParaRPr lang="en-US"/>
          </a:p>
        </p:txBody>
      </p:sp>
    </p:spTree>
    <p:extLst>
      <p:ext uri="{BB962C8B-B14F-4D97-AF65-F5344CB8AC3E}">
        <p14:creationId xmlns:p14="http://schemas.microsoft.com/office/powerpoint/2010/main" val="384402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30</a:t>
            </a:fld>
            <a:endParaRPr lang="en-US"/>
          </a:p>
        </p:txBody>
      </p:sp>
    </p:spTree>
    <p:extLst>
      <p:ext uri="{BB962C8B-B14F-4D97-AF65-F5344CB8AC3E}">
        <p14:creationId xmlns:p14="http://schemas.microsoft.com/office/powerpoint/2010/main" val="3184073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31</a:t>
            </a:fld>
            <a:endParaRPr lang="en-US"/>
          </a:p>
        </p:txBody>
      </p:sp>
    </p:spTree>
    <p:extLst>
      <p:ext uri="{BB962C8B-B14F-4D97-AF65-F5344CB8AC3E}">
        <p14:creationId xmlns:p14="http://schemas.microsoft.com/office/powerpoint/2010/main" val="1969045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CCAC5-05C4-41A6-9CF0-4F39950CB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608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33</a:t>
            </a:fld>
            <a:endParaRPr lang="en-US"/>
          </a:p>
        </p:txBody>
      </p:sp>
    </p:spTree>
    <p:extLst>
      <p:ext uri="{BB962C8B-B14F-4D97-AF65-F5344CB8AC3E}">
        <p14:creationId xmlns:p14="http://schemas.microsoft.com/office/powerpoint/2010/main" val="3595170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34</a:t>
            </a:fld>
            <a:endParaRPr lang="en-US"/>
          </a:p>
        </p:txBody>
      </p:sp>
    </p:spTree>
    <p:extLst>
      <p:ext uri="{BB962C8B-B14F-4D97-AF65-F5344CB8AC3E}">
        <p14:creationId xmlns:p14="http://schemas.microsoft.com/office/powerpoint/2010/main" val="281285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3</a:t>
            </a:fld>
            <a:endParaRPr lang="en-US"/>
          </a:p>
        </p:txBody>
      </p:sp>
    </p:spTree>
    <p:extLst>
      <p:ext uri="{BB962C8B-B14F-4D97-AF65-F5344CB8AC3E}">
        <p14:creationId xmlns:p14="http://schemas.microsoft.com/office/powerpoint/2010/main" val="318407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4</a:t>
            </a:fld>
            <a:endParaRPr lang="en-US"/>
          </a:p>
        </p:txBody>
      </p:sp>
    </p:spTree>
    <p:extLst>
      <p:ext uri="{BB962C8B-B14F-4D97-AF65-F5344CB8AC3E}">
        <p14:creationId xmlns:p14="http://schemas.microsoft.com/office/powerpoint/2010/main" val="396580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Format for community reports to First Class conference should have as the subject line:  Community – subject – time.  Example: 	Stebbins – home damage – 15:00 </a:t>
            </a:r>
            <a:r>
              <a:rPr lang="en-US" err="1"/>
              <a:t>hrs</a:t>
            </a:r>
            <a:endParaRPr lang="en-US"/>
          </a:p>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5</a:t>
            </a:fld>
            <a:endParaRPr lang="en-US"/>
          </a:p>
        </p:txBody>
      </p:sp>
    </p:spTree>
    <p:extLst>
      <p:ext uri="{BB962C8B-B14F-4D97-AF65-F5344CB8AC3E}">
        <p14:creationId xmlns:p14="http://schemas.microsoft.com/office/powerpoint/2010/main" val="96090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6</a:t>
            </a:fld>
            <a:endParaRPr lang="en-US"/>
          </a:p>
        </p:txBody>
      </p:sp>
    </p:spTree>
    <p:extLst>
      <p:ext uri="{BB962C8B-B14F-4D97-AF65-F5344CB8AC3E}">
        <p14:creationId xmlns:p14="http://schemas.microsoft.com/office/powerpoint/2010/main" val="86208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7</a:t>
            </a:fld>
            <a:endParaRPr lang="en-US"/>
          </a:p>
        </p:txBody>
      </p:sp>
    </p:spTree>
    <p:extLst>
      <p:ext uri="{BB962C8B-B14F-4D97-AF65-F5344CB8AC3E}">
        <p14:creationId xmlns:p14="http://schemas.microsoft.com/office/powerpoint/2010/main" val="137543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CAC5-05C4-41A6-9CF0-4F39950CBC55}" type="slidenum">
              <a:rPr lang="en-US" smtClean="0"/>
              <a:t>8</a:t>
            </a:fld>
            <a:endParaRPr lang="en-US"/>
          </a:p>
        </p:txBody>
      </p:sp>
    </p:spTree>
    <p:extLst>
      <p:ext uri="{BB962C8B-B14F-4D97-AF65-F5344CB8AC3E}">
        <p14:creationId xmlns:p14="http://schemas.microsoft.com/office/powerpoint/2010/main" val="67025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lvl="0" indent="-317500" algn="l" rtl="0">
              <a:spcBef>
                <a:spcPts val="0"/>
              </a:spcBef>
              <a:spcAft>
                <a:spcPts val="0"/>
              </a:spcAft>
              <a:buClr>
                <a:schemeClr val="dk1"/>
              </a:buClr>
              <a:buSzPts val="1400"/>
              <a:buChar char="●"/>
            </a:pPr>
            <a:r>
              <a:rPr lang="en-US" sz="1100">
                <a:solidFill>
                  <a:srgbClr val="222222"/>
                </a:solidFill>
                <a:latin typeface="Arial"/>
                <a:ea typeface="Arial"/>
                <a:cs typeface="Arial"/>
                <a:sym typeface="Arial"/>
              </a:rPr>
              <a:t>Replace Text with today’s key points.  Stick to one slide unless there is really impactful weather.  Never use more than two text slides.  The key is to be brief and boil it all down to the key things the SEOC needs to know.  Focus on the “what” and not the “why”.</a:t>
            </a:r>
            <a:endParaRPr sz="1100">
              <a:solidFill>
                <a:srgbClr val="222222"/>
              </a:solidFill>
              <a:latin typeface="Arial"/>
              <a:ea typeface="Arial"/>
              <a:cs typeface="Arial"/>
              <a:sym typeface="Arial"/>
            </a:endParaRPr>
          </a:p>
          <a:p>
            <a:pPr marL="457200" lvl="0" indent="-298450" algn="l" rtl="0">
              <a:spcBef>
                <a:spcPts val="0"/>
              </a:spcBef>
              <a:spcAft>
                <a:spcPts val="0"/>
              </a:spcAft>
              <a:buClr>
                <a:srgbClr val="222222"/>
              </a:buClr>
              <a:buSzPts val="1100"/>
              <a:buChar char="●"/>
            </a:pPr>
            <a:r>
              <a:rPr lang="en-US" sz="1100" u="sng">
                <a:solidFill>
                  <a:schemeClr val="hlink"/>
                </a:solidFill>
                <a:latin typeface="Arial"/>
                <a:ea typeface="Arial"/>
                <a:cs typeface="Arial"/>
                <a:sym typeface="Arial"/>
                <a:hlinkClick r:id="rId3"/>
              </a:rPr>
              <a:t>https://www.timeanddate.com/sun/usa/nome</a:t>
            </a:r>
            <a:r>
              <a:rPr lang="en-US" sz="1100">
                <a:solidFill>
                  <a:srgbClr val="222222"/>
                </a:solidFill>
                <a:latin typeface="Arial"/>
                <a:ea typeface="Arial"/>
                <a:cs typeface="Arial"/>
                <a:sym typeface="Arial"/>
              </a:rPr>
              <a:t> </a:t>
            </a:r>
            <a:endParaRPr sz="1100">
              <a:solidFill>
                <a:srgbClr val="222222"/>
              </a:solidFill>
              <a:latin typeface="Arial"/>
              <a:ea typeface="Arial"/>
              <a:cs typeface="Arial"/>
              <a:sym typeface="Arial"/>
            </a:endParaRPr>
          </a:p>
          <a:p>
            <a:pPr marL="457200" lvl="0" indent="-298450" algn="l" rtl="0">
              <a:spcBef>
                <a:spcPts val="0"/>
              </a:spcBef>
              <a:spcAft>
                <a:spcPts val="0"/>
              </a:spcAft>
              <a:buClr>
                <a:srgbClr val="222222"/>
              </a:buClr>
              <a:buSzPts val="1100"/>
              <a:buChar char="●"/>
            </a:pPr>
            <a:r>
              <a:rPr lang="en-US" sz="1100" u="sng">
                <a:solidFill>
                  <a:schemeClr val="hlink"/>
                </a:solidFill>
                <a:latin typeface="Arial"/>
                <a:ea typeface="Arial"/>
                <a:cs typeface="Arial"/>
                <a:sym typeface="Arial"/>
                <a:hlinkClick r:id="rId4"/>
              </a:rPr>
              <a:t>https://www.timeanddate.com/sun/usa/bethel</a:t>
            </a:r>
            <a:endParaRPr/>
          </a:p>
          <a:p>
            <a:pPr marL="0" lvl="0" indent="0" algn="l" rtl="0">
              <a:spcBef>
                <a:spcPts val="0"/>
              </a:spcBef>
              <a:spcAft>
                <a:spcPts val="0"/>
              </a:spcAft>
              <a:buNone/>
            </a:pPr>
            <a:endParaRPr/>
          </a:p>
        </p:txBody>
      </p:sp>
      <p:sp>
        <p:nvSpPr>
          <p:cNvPr id="33" name="Google Shape;33;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2EEB2B-5257-4BFC-9AD3-06C8550C8697}"/>
              </a:ext>
            </a:extLst>
          </p:cNvPr>
          <p:cNvGrpSpPr/>
          <p:nvPr userDrawn="1"/>
        </p:nvGrpSpPr>
        <p:grpSpPr>
          <a:xfrm>
            <a:off x="1281344" y="843382"/>
            <a:ext cx="9629313" cy="3274973"/>
            <a:chOff x="1231212" y="1352859"/>
            <a:chExt cx="9629313" cy="3274973"/>
          </a:xfrm>
        </p:grpSpPr>
        <p:sp>
          <p:nvSpPr>
            <p:cNvPr id="6" name="Subtitle 2">
              <a:extLst>
                <a:ext uri="{FF2B5EF4-FFF2-40B4-BE49-F238E27FC236}">
                  <a16:creationId xmlns:a16="http://schemas.microsoft.com/office/drawing/2014/main" id="{4E7A4CDC-8818-43C5-9AEE-86162EFF6886}"/>
                </a:ext>
              </a:extLst>
            </p:cNvPr>
            <p:cNvSpPr txBox="1">
              <a:spLocks/>
            </p:cNvSpPr>
            <p:nvPr userDrawn="1"/>
          </p:nvSpPr>
          <p:spPr>
            <a:xfrm>
              <a:off x="1231212" y="1352859"/>
              <a:ext cx="9629313" cy="9662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206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206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206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206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a:t>2022 September West Coast Storm </a:t>
              </a:r>
            </a:p>
            <a:p>
              <a:r>
                <a:rPr lang="en-US" sz="4000"/>
                <a:t>DR-4672-AK</a:t>
              </a:r>
            </a:p>
          </p:txBody>
        </p:sp>
        <p:pic>
          <p:nvPicPr>
            <p:cNvPr id="10" name="Picture 9">
              <a:extLst>
                <a:ext uri="{FF2B5EF4-FFF2-40B4-BE49-F238E27FC236}">
                  <a16:creationId xmlns:a16="http://schemas.microsoft.com/office/drawing/2014/main" id="{E9ED9D70-0A21-47F2-A82F-C5D954EFE9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6080" y="2313758"/>
              <a:ext cx="2314074" cy="2314074"/>
            </a:xfrm>
            <a:prstGeom prst="rect">
              <a:avLst/>
            </a:prstGeom>
          </p:spPr>
        </p:pic>
      </p:grpSp>
      <p:pic>
        <p:nvPicPr>
          <p:cNvPr id="4" name="Picture 3" descr="Logo, company name&#10;&#10;Description automatically generated">
            <a:extLst>
              <a:ext uri="{FF2B5EF4-FFF2-40B4-BE49-F238E27FC236}">
                <a16:creationId xmlns:a16="http://schemas.microsoft.com/office/drawing/2014/main" id="{B1CE8055-B4F9-45C4-92B8-4911735E4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8799" y="1804281"/>
            <a:ext cx="1886989" cy="2102834"/>
          </a:xfrm>
          <a:prstGeom prst="rect">
            <a:avLst/>
          </a:prstGeom>
        </p:spPr>
      </p:pic>
    </p:spTree>
    <p:extLst>
      <p:ext uri="{BB962C8B-B14F-4D97-AF65-F5344CB8AC3E}">
        <p14:creationId xmlns:p14="http://schemas.microsoft.com/office/powerpoint/2010/main" val="23366984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6962"/>
            <a:ext cx="10515600" cy="731520"/>
          </a:xfrm>
        </p:spPr>
        <p:txBody>
          <a:bodyPr/>
          <a:lstStyle>
            <a:lvl1pPr algn="ctr">
              <a:defRPr>
                <a:solidFill>
                  <a:srgbClr val="002060"/>
                </a:solidFill>
              </a:defRPr>
            </a:lvl1pPr>
          </a:lstStyle>
          <a:p>
            <a:r>
              <a:rPr lang="en-US"/>
              <a:t>Click to edit Master title style</a:t>
            </a:r>
          </a:p>
        </p:txBody>
      </p:sp>
      <p:sp>
        <p:nvSpPr>
          <p:cNvPr id="3" name="Content Placeholder 2"/>
          <p:cNvSpPr>
            <a:spLocks noGrp="1"/>
          </p:cNvSpPr>
          <p:nvPr>
            <p:ph idx="1"/>
          </p:nvPr>
        </p:nvSpPr>
        <p:spPr>
          <a:xfrm>
            <a:off x="838200" y="1792374"/>
            <a:ext cx="10515600"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A947243B-5461-43ED-8F10-E9B63B4438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434" y="160734"/>
            <a:ext cx="1122600" cy="1122600"/>
          </a:xfrm>
          <a:prstGeom prst="rect">
            <a:avLst/>
          </a:prstGeom>
        </p:spPr>
      </p:pic>
      <p:pic>
        <p:nvPicPr>
          <p:cNvPr id="6" name="Picture 5" descr="Logo, company name&#10;&#10;Description automatically generated">
            <a:extLst>
              <a:ext uri="{FF2B5EF4-FFF2-40B4-BE49-F238E27FC236}">
                <a16:creationId xmlns:a16="http://schemas.microsoft.com/office/drawing/2014/main" id="{CD54AC3B-583B-4858-93DC-7759CFD908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016" y="185673"/>
            <a:ext cx="907550" cy="1011361"/>
          </a:xfrm>
          <a:prstGeom prst="rect">
            <a:avLst/>
          </a:prstGeom>
        </p:spPr>
      </p:pic>
    </p:spTree>
    <p:extLst>
      <p:ext uri="{BB962C8B-B14F-4D97-AF65-F5344CB8AC3E}">
        <p14:creationId xmlns:p14="http://schemas.microsoft.com/office/powerpoint/2010/main" val="20116786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8800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96962"/>
            <a:ext cx="10515600" cy="7315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3362" y="365125"/>
            <a:ext cx="9145276" cy="395701"/>
          </a:xfrm>
          <a:prstGeom prst="rect">
            <a:avLst/>
          </a:prstGeom>
        </p:spPr>
      </p:pic>
    </p:spTree>
    <p:extLst>
      <p:ext uri="{BB962C8B-B14F-4D97-AF65-F5344CB8AC3E}">
        <p14:creationId xmlns:p14="http://schemas.microsoft.com/office/powerpoint/2010/main" val="3305909076"/>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p14:dur="10"/>
    </mc:Choice>
    <mc:Fallback>
      <p:transition/>
    </mc:Fallback>
  </mc:AlternateContent>
  <p:hf hdr="0"/>
  <p:txStyles>
    <p:titleStyle>
      <a:lvl1pPr algn="ctr" defTabSz="914400" rtl="0" eaLnBrk="1" latinLnBrk="0" hangingPunct="1">
        <a:lnSpc>
          <a:spcPct val="90000"/>
        </a:lnSpc>
        <a:spcBef>
          <a:spcPct val="0"/>
        </a:spcBef>
        <a:buNone/>
        <a:defRPr sz="40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idx="4294967295"/>
          </p:nvPr>
        </p:nvSpPr>
        <p:spPr>
          <a:xfrm>
            <a:off x="1473868" y="1759828"/>
            <a:ext cx="9305892" cy="4966092"/>
          </a:xfrm>
        </p:spPr>
        <p:txBody>
          <a:bodyPr anchor="t">
            <a:normAutofit fontScale="90000"/>
          </a:bodyPr>
          <a:lstStyle>
            <a:lvl1pPr algn="ctr">
              <a:defRPr sz="6000">
                <a:solidFill>
                  <a:srgbClr val="002060"/>
                </a:solidFill>
              </a:defRPr>
            </a:lvl1pPr>
          </a:lstStyle>
          <a:p>
            <a:br>
              <a:rPr lang="en-US" sz="4900"/>
            </a:br>
            <a:br>
              <a:rPr lang="en-US" sz="4900"/>
            </a:br>
            <a:br>
              <a:rPr lang="en-US" sz="4900"/>
            </a:br>
            <a:br>
              <a:rPr lang="en-US" sz="4900"/>
            </a:br>
            <a:br>
              <a:rPr lang="en-US" sz="4900"/>
            </a:br>
            <a:br>
              <a:rPr lang="en-US" sz="4900"/>
            </a:br>
            <a:r>
              <a:rPr lang="en-US" sz="4900"/>
              <a:t>JOP 4 - Operations Brief</a:t>
            </a:r>
            <a:br>
              <a:rPr lang="en-US" sz="4900"/>
            </a:br>
            <a:r>
              <a:rPr lang="en-US" sz="3600"/>
              <a:t>10/13/2022 08:00</a:t>
            </a:r>
            <a:endParaRPr lang="en-US" sz="4000" b="1"/>
          </a:p>
        </p:txBody>
      </p:sp>
    </p:spTree>
    <p:extLst>
      <p:ext uri="{BB962C8B-B14F-4D97-AF65-F5344CB8AC3E}">
        <p14:creationId xmlns:p14="http://schemas.microsoft.com/office/powerpoint/2010/main" val="11786043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D0C9A-DB1D-42BD-9554-EB912A447EA6}"/>
              </a:ext>
            </a:extLst>
          </p:cNvPr>
          <p:cNvSpPr>
            <a:spLocks noGrp="1"/>
          </p:cNvSpPr>
          <p:nvPr>
            <p:ph type="title"/>
          </p:nvPr>
        </p:nvSpPr>
        <p:spPr>
          <a:xfrm>
            <a:off x="3048000" y="695210"/>
            <a:ext cx="6096000" cy="731520"/>
          </a:xfrm>
        </p:spPr>
        <p:txBody>
          <a:bodyPr>
            <a:normAutofit/>
          </a:bodyPr>
          <a:lstStyle/>
          <a:p>
            <a:r>
              <a:rPr lang="en-US" sz="4000">
                <a:cs typeface="Arial"/>
              </a:rPr>
              <a:t>Transportation</a:t>
            </a:r>
            <a:r>
              <a:rPr lang="en-US" b="1">
                <a:latin typeface="Calibri"/>
                <a:cs typeface="Arial"/>
              </a:rPr>
              <a:t> </a:t>
            </a:r>
            <a:endParaRPr lang="en-US"/>
          </a:p>
        </p:txBody>
      </p:sp>
      <p:graphicFrame>
        <p:nvGraphicFramePr>
          <p:cNvPr id="6" name="Table 5">
            <a:extLst>
              <a:ext uri="{FF2B5EF4-FFF2-40B4-BE49-F238E27FC236}">
                <a16:creationId xmlns:a16="http://schemas.microsoft.com/office/drawing/2014/main" id="{EEB21168-BAEA-FE09-4023-F5FA120E80B8}"/>
              </a:ext>
            </a:extLst>
          </p:cNvPr>
          <p:cNvGraphicFramePr>
            <a:graphicFrameLocks noGrp="1"/>
          </p:cNvGraphicFramePr>
          <p:nvPr>
            <p:extLst>
              <p:ext uri="{D42A27DB-BD31-4B8C-83A1-F6EECF244321}">
                <p14:modId xmlns:p14="http://schemas.microsoft.com/office/powerpoint/2010/main" val="3167446355"/>
              </p:ext>
            </p:extLst>
          </p:nvPr>
        </p:nvGraphicFramePr>
        <p:xfrm>
          <a:off x="1752600" y="1641000"/>
          <a:ext cx="8686800" cy="4506798"/>
        </p:xfrm>
        <a:graphic>
          <a:graphicData uri="http://schemas.openxmlformats.org/drawingml/2006/table">
            <a:tbl>
              <a:tblPr firstRow="1" firstCol="1" bandRow="1">
                <a:tableStyleId>{5940675A-B579-460E-94D1-54222C63F5DA}</a:tableStyleId>
              </a:tblPr>
              <a:tblGrid>
                <a:gridCol w="1853535">
                  <a:extLst>
                    <a:ext uri="{9D8B030D-6E8A-4147-A177-3AD203B41FA5}">
                      <a16:colId xmlns:a16="http://schemas.microsoft.com/office/drawing/2014/main" val="3924582597"/>
                    </a:ext>
                  </a:extLst>
                </a:gridCol>
                <a:gridCol w="6833265">
                  <a:extLst>
                    <a:ext uri="{9D8B030D-6E8A-4147-A177-3AD203B41FA5}">
                      <a16:colId xmlns:a16="http://schemas.microsoft.com/office/drawing/2014/main" val="2065409407"/>
                    </a:ext>
                  </a:extLst>
                </a:gridCol>
              </a:tblGrid>
              <a:tr h="136735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effectLst/>
                        </a:rPr>
                        <a:t>Roadways</a:t>
                      </a:r>
                    </a:p>
                  </a:txBody>
                  <a:tcPr marL="68580" marR="68580" marT="0" marB="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effectLst/>
                        </a:rPr>
                        <a:t>Roadways</a:t>
                      </a:r>
                      <a:r>
                        <a:rPr lang="en-US" sz="1800" b="0" i="0" kern="1200">
                          <a:solidFill>
                            <a:schemeClr val="tx1"/>
                          </a:solidFill>
                          <a:effectLst/>
                          <a:latin typeface="+mn-lt"/>
                          <a:ea typeface="+mn-ea"/>
                          <a:cs typeface="+mn-cs"/>
                        </a:rPr>
                        <a:t> </a:t>
                      </a:r>
                    </a:p>
                    <a:p>
                      <a:pPr lvl="0" algn="ctr">
                        <a:spcAft>
                          <a:spcPts val="0"/>
                        </a:spcAft>
                        <a:buNone/>
                      </a:pPr>
                      <a:endParaRPr lang="en-US">
                        <a:effectLst/>
                      </a:endParaRPr>
                    </a:p>
                  </a:txBody>
                  <a:tcPr marL="68580" marR="68580" marT="0" marB="0"/>
                </a:tc>
                <a:extLst>
                  <a:ext uri="{0D108BD9-81ED-4DB2-BD59-A6C34878D82A}">
                    <a16:rowId xmlns:a16="http://schemas.microsoft.com/office/drawing/2014/main" val="587881460"/>
                  </a:ext>
                </a:extLst>
              </a:tr>
              <a:tr h="1626165">
                <a:tc>
                  <a:txBody>
                    <a:bodyPr/>
                    <a:lstStyle/>
                    <a:p>
                      <a:pPr algn="ctr">
                        <a:spcAft>
                          <a:spcPts val="0"/>
                        </a:spcAft>
                      </a:pPr>
                      <a:r>
                        <a:rPr lang="en-US" sz="1400">
                          <a:effectLst/>
                        </a:rPr>
                        <a:t>Branch II</a:t>
                      </a:r>
                    </a:p>
                  </a:txBody>
                  <a:tcPr marL="68580" marR="68580" marT="0" marB="0" anchor="ctr"/>
                </a:tc>
                <a:tc>
                  <a:txBody>
                    <a:bodyPr/>
                    <a:lstStyle/>
                    <a:p>
                      <a:r>
                        <a:rPr lang="en-US" sz="1400" b="1" kern="1200">
                          <a:solidFill>
                            <a:schemeClr val="tx1"/>
                          </a:solidFill>
                          <a:effectLst/>
                          <a:latin typeface="+mn-lt"/>
                          <a:ea typeface="+mn-ea"/>
                          <a:cs typeface="+mn-cs"/>
                        </a:rPr>
                        <a:t>Golovin:</a:t>
                      </a:r>
                      <a:r>
                        <a:rPr lang="en-US" sz="1400" b="0" kern="1200">
                          <a:solidFill>
                            <a:schemeClr val="tx1"/>
                          </a:solidFill>
                          <a:effectLst/>
                          <a:latin typeface="+mn-lt"/>
                          <a:ea typeface="+mn-ea"/>
                          <a:cs typeface="+mn-cs"/>
                        </a:rPr>
                        <a:t> Heaters are in use under houses to aid in drying the underside.  A house was moved and raised 2.5 ft.</a:t>
                      </a:r>
                      <a:endParaRPr lang="en-US" sz="1400" b="1" kern="1200">
                        <a:solidFill>
                          <a:schemeClr val="tx1"/>
                        </a:solidFill>
                        <a:effectLst/>
                        <a:latin typeface="+mn-lt"/>
                        <a:ea typeface="+mn-ea"/>
                        <a:cs typeface="+mn-cs"/>
                      </a:endParaRPr>
                    </a:p>
                    <a:p>
                      <a:r>
                        <a:rPr lang="en-US" sz="1400" b="1" kern="1200">
                          <a:solidFill>
                            <a:schemeClr val="tx1"/>
                          </a:solidFill>
                          <a:effectLst/>
                          <a:latin typeface="+mn-lt"/>
                          <a:ea typeface="+mn-ea"/>
                          <a:cs typeface="+mn-cs"/>
                        </a:rPr>
                        <a:t>Nome:</a:t>
                      </a:r>
                      <a:r>
                        <a:rPr lang="en-US" sz="1400" b="0" kern="1200">
                          <a:solidFill>
                            <a:schemeClr val="tx1"/>
                          </a:solidFill>
                          <a:effectLst/>
                          <a:latin typeface="+mn-lt"/>
                          <a:ea typeface="+mn-ea"/>
                          <a:cs typeface="+mn-cs"/>
                        </a:rPr>
                        <a:t> Major heavy construction is making good progress out the highway beyond the Breach and at end of shift drove a ‘silver spike’ at Mile 25.8.  The ‘pioneer’ fill will now advance through the next stretch of the Site#6 damage corridor, from ~MP25.8 thru Solomon at ~35.4, along original highway alignment.</a:t>
                      </a:r>
                    </a:p>
                    <a:p>
                      <a:r>
                        <a:rPr lang="en-US" sz="1400" b="1" kern="1200">
                          <a:solidFill>
                            <a:schemeClr val="tx1"/>
                          </a:solidFill>
                          <a:effectLst/>
                          <a:latin typeface="+mn-lt"/>
                          <a:ea typeface="+mn-ea"/>
                          <a:cs typeface="+mn-cs"/>
                        </a:rPr>
                        <a:t>Shaktoolik: </a:t>
                      </a:r>
                      <a:r>
                        <a:rPr lang="en-US" sz="1400" b="0" kern="1200">
                          <a:solidFill>
                            <a:schemeClr val="tx1"/>
                          </a:solidFill>
                          <a:effectLst/>
                          <a:latin typeface="+mn-lt"/>
                          <a:ea typeface="+mn-ea"/>
                          <a:cs typeface="+mn-cs"/>
                        </a:rPr>
                        <a:t>Tumet began a borrow haul from the pit on the west side of town to the protection berm.  Some sand removal is still occurring between and under homes.  Night shift work will begin when equipment arrives.</a:t>
                      </a:r>
                      <a:endParaRPr lang="en-US" sz="1400" b="1">
                        <a:effectLst/>
                        <a:latin typeface="+mn-lt"/>
                        <a:ea typeface="+mn-ea"/>
                        <a:cs typeface="Arial"/>
                      </a:endParaRPr>
                    </a:p>
                  </a:txBody>
                  <a:tcPr marL="68580" marR="68580" marT="0" marB="0"/>
                </a:tc>
                <a:extLst>
                  <a:ext uri="{0D108BD9-81ED-4DB2-BD59-A6C34878D82A}">
                    <a16:rowId xmlns:a16="http://schemas.microsoft.com/office/drawing/2014/main" val="4121156051"/>
                  </a:ext>
                </a:extLst>
              </a:tr>
              <a:tr h="121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effectLst/>
                        </a:rPr>
                        <a:t>Branch III</a:t>
                      </a:r>
                    </a:p>
                    <a:p>
                      <a:pPr algn="ctr">
                        <a:spcAft>
                          <a:spcPts val="0"/>
                        </a:spcAft>
                      </a:pPr>
                      <a:endParaRPr lang="en-US" sz="1400">
                        <a:effectLst/>
                      </a:endParaRPr>
                    </a:p>
                  </a:txBody>
                  <a:tcPr marL="68580" marR="68580" marT="0" marB="0" anchor="ctr"/>
                </a:tc>
                <a:tc>
                  <a:txBody>
                    <a:bodyPr/>
                    <a:lstStyle/>
                    <a:p>
                      <a:r>
                        <a:rPr lang="en-US" sz="1400" b="1" i="0" u="none" strike="noStrike" kern="1200" baseline="0">
                          <a:solidFill>
                            <a:schemeClr val="tx1"/>
                          </a:solidFill>
                          <a:effectLst/>
                          <a:latin typeface="+mn-lt"/>
                          <a:ea typeface="+mn-ea"/>
                          <a:cs typeface="+mn-cs"/>
                        </a:rPr>
                        <a:t>Utqiagvik: </a:t>
                      </a:r>
                      <a:r>
                        <a:rPr lang="en-US" sz="1400" b="0" i="0" u="none" strike="noStrike" kern="1200" baseline="0">
                          <a:solidFill>
                            <a:schemeClr val="tx1"/>
                          </a:solidFill>
                          <a:effectLst/>
                          <a:latin typeface="+mn-lt"/>
                          <a:ea typeface="+mn-ea"/>
                          <a:cs typeface="+mn-cs"/>
                        </a:rPr>
                        <a:t>The bridge on Stevenson Road sustained damage but has reopened.  Significant erosion to the access road with ¼ mile to be repaired and culvert that drains the outer salt lagoon damaged.  Significant damage to protective berms and barriers exist with protective measures and repairs ongoing. </a:t>
                      </a:r>
                      <a:endParaRPr lang="en-US" sz="1400" b="1">
                        <a:effectLst/>
                        <a:latin typeface="+mn-lt"/>
                        <a:ea typeface="+mn-ea"/>
                        <a:cs typeface="Arial"/>
                      </a:endParaRPr>
                    </a:p>
                  </a:txBody>
                  <a:tcPr marL="68580" marR="68580" marT="0" marB="0"/>
                </a:tc>
                <a:extLst>
                  <a:ext uri="{0D108BD9-81ED-4DB2-BD59-A6C34878D82A}">
                    <a16:rowId xmlns:a16="http://schemas.microsoft.com/office/drawing/2014/main" val="3527937393"/>
                  </a:ext>
                </a:extLst>
              </a:tr>
            </a:tbl>
          </a:graphicData>
        </a:graphic>
      </p:graphicFrame>
      <p:pic>
        <p:nvPicPr>
          <p:cNvPr id="1026" name="Picture 2">
            <a:extLst>
              <a:ext uri="{FF2B5EF4-FFF2-40B4-BE49-F238E27FC236}">
                <a16:creationId xmlns:a16="http://schemas.microsoft.com/office/drawing/2014/main" id="{18ACD577-1A57-4970-8751-9E53DCD1A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070" y="1911096"/>
            <a:ext cx="971550"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188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D0C9A-DB1D-42BD-9554-EB912A447EA6}"/>
              </a:ext>
            </a:extLst>
          </p:cNvPr>
          <p:cNvSpPr>
            <a:spLocks noGrp="1"/>
          </p:cNvSpPr>
          <p:nvPr>
            <p:ph type="title"/>
          </p:nvPr>
        </p:nvSpPr>
        <p:spPr>
          <a:xfrm>
            <a:off x="3048000" y="695210"/>
            <a:ext cx="6096000" cy="731520"/>
          </a:xfrm>
        </p:spPr>
        <p:txBody>
          <a:bodyPr>
            <a:normAutofit/>
          </a:bodyPr>
          <a:lstStyle/>
          <a:p>
            <a:r>
              <a:rPr lang="en-US" sz="4000">
                <a:cs typeface="Arial"/>
              </a:rPr>
              <a:t>Transportation</a:t>
            </a:r>
            <a:r>
              <a:rPr lang="en-US" b="1">
                <a:latin typeface="Calibri"/>
                <a:cs typeface="Arial"/>
              </a:rPr>
              <a:t> </a:t>
            </a:r>
            <a:endParaRPr lang="en-US"/>
          </a:p>
        </p:txBody>
      </p:sp>
      <p:graphicFrame>
        <p:nvGraphicFramePr>
          <p:cNvPr id="6" name="Table 5">
            <a:extLst>
              <a:ext uri="{FF2B5EF4-FFF2-40B4-BE49-F238E27FC236}">
                <a16:creationId xmlns:a16="http://schemas.microsoft.com/office/drawing/2014/main" id="{EEB21168-BAEA-FE09-4023-F5FA120E80B8}"/>
              </a:ext>
            </a:extLst>
          </p:cNvPr>
          <p:cNvGraphicFramePr>
            <a:graphicFrameLocks noGrp="1"/>
          </p:cNvGraphicFramePr>
          <p:nvPr>
            <p:extLst>
              <p:ext uri="{D42A27DB-BD31-4B8C-83A1-F6EECF244321}">
                <p14:modId xmlns:p14="http://schemas.microsoft.com/office/powerpoint/2010/main" val="2588119390"/>
              </p:ext>
            </p:extLst>
          </p:nvPr>
        </p:nvGraphicFramePr>
        <p:xfrm>
          <a:off x="1752600" y="1641000"/>
          <a:ext cx="8686800" cy="2352662"/>
        </p:xfrm>
        <a:graphic>
          <a:graphicData uri="http://schemas.openxmlformats.org/drawingml/2006/table">
            <a:tbl>
              <a:tblPr firstRow="1" firstCol="1" bandRow="1">
                <a:tableStyleId>{5940675A-B579-460E-94D1-54222C63F5DA}</a:tableStyleId>
              </a:tblPr>
              <a:tblGrid>
                <a:gridCol w="1853535">
                  <a:extLst>
                    <a:ext uri="{9D8B030D-6E8A-4147-A177-3AD203B41FA5}">
                      <a16:colId xmlns:a16="http://schemas.microsoft.com/office/drawing/2014/main" val="3924582597"/>
                    </a:ext>
                  </a:extLst>
                </a:gridCol>
                <a:gridCol w="6833265">
                  <a:extLst>
                    <a:ext uri="{9D8B030D-6E8A-4147-A177-3AD203B41FA5}">
                      <a16:colId xmlns:a16="http://schemas.microsoft.com/office/drawing/2014/main" val="2065409407"/>
                    </a:ext>
                  </a:extLst>
                </a:gridCol>
              </a:tblGrid>
              <a:tr h="136735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effectLst/>
                        </a:rPr>
                        <a:t>Maritime</a:t>
                      </a:r>
                    </a:p>
                  </a:txBody>
                  <a:tcPr marL="68580" marR="68580" marT="0" marB="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effectLst/>
                        </a:rPr>
                        <a:t>Roadways</a:t>
                      </a:r>
                      <a:r>
                        <a:rPr lang="en-US" sz="1800" b="0" i="0" kern="1200">
                          <a:solidFill>
                            <a:schemeClr val="tx1"/>
                          </a:solidFill>
                          <a:effectLst/>
                          <a:latin typeface="+mn-lt"/>
                          <a:ea typeface="+mn-ea"/>
                          <a:cs typeface="+mn-cs"/>
                        </a:rPr>
                        <a:t> </a:t>
                      </a:r>
                    </a:p>
                    <a:p>
                      <a:pPr lvl="0" algn="ctr">
                        <a:spcAft>
                          <a:spcPts val="0"/>
                        </a:spcAft>
                        <a:buNone/>
                      </a:pPr>
                      <a:endParaRPr lang="en-US">
                        <a:effectLst/>
                      </a:endParaRPr>
                    </a:p>
                  </a:txBody>
                  <a:tcPr marL="68580" marR="68580" marT="0" marB="0"/>
                </a:tc>
                <a:extLst>
                  <a:ext uri="{0D108BD9-81ED-4DB2-BD59-A6C34878D82A}">
                    <a16:rowId xmlns:a16="http://schemas.microsoft.com/office/drawing/2014/main" val="587881460"/>
                  </a:ext>
                </a:extLst>
              </a:tr>
              <a:tr h="985304">
                <a:tc>
                  <a:txBody>
                    <a:bodyPr/>
                    <a:lstStyle/>
                    <a:p>
                      <a:pPr algn="ctr">
                        <a:spcAft>
                          <a:spcPts val="0"/>
                        </a:spcAft>
                      </a:pPr>
                      <a:r>
                        <a:rPr lang="en-US" sz="1400">
                          <a:effectLst/>
                        </a:rPr>
                        <a:t>Branch I</a:t>
                      </a:r>
                    </a:p>
                  </a:txBody>
                  <a:tcPr marL="68580" marR="68580" marT="0" marB="0" anchor="ctr"/>
                </a:tc>
                <a:tc>
                  <a:txBody>
                    <a:bodyPr/>
                    <a:lstStyle/>
                    <a:p>
                      <a:pPr algn="l"/>
                      <a:r>
                        <a:rPr lang="en-US" sz="1400" b="1" kern="1200">
                          <a:solidFill>
                            <a:schemeClr val="tx1"/>
                          </a:solidFill>
                          <a:effectLst/>
                          <a:latin typeface="+mn-lt"/>
                          <a:ea typeface="+mn-ea"/>
                          <a:cs typeface="+mn-cs"/>
                        </a:rPr>
                        <a:t>Saint George: </a:t>
                      </a:r>
                      <a:r>
                        <a:rPr lang="en-US" sz="1400" b="0" kern="1200">
                          <a:solidFill>
                            <a:schemeClr val="tx1"/>
                          </a:solidFill>
                          <a:effectLst/>
                          <a:latin typeface="+mn-lt"/>
                          <a:ea typeface="+mn-ea"/>
                          <a:cs typeface="+mn-cs"/>
                        </a:rPr>
                        <a:t>Report of damage and erosion to the arms of the harbor.</a:t>
                      </a:r>
                      <a:endParaRPr lang="en-US" sz="1400" b="0">
                        <a:effectLst/>
                        <a:latin typeface="+mn-lt"/>
                        <a:ea typeface="+mn-ea"/>
                        <a:cs typeface="Arial"/>
                      </a:endParaRPr>
                    </a:p>
                  </a:txBody>
                  <a:tcPr marL="68580" marR="68580" marT="0" marB="0"/>
                </a:tc>
                <a:extLst>
                  <a:ext uri="{0D108BD9-81ED-4DB2-BD59-A6C34878D82A}">
                    <a16:rowId xmlns:a16="http://schemas.microsoft.com/office/drawing/2014/main" val="4121156051"/>
                  </a:ext>
                </a:extLst>
              </a:tr>
            </a:tbl>
          </a:graphicData>
        </a:graphic>
      </p:graphicFrame>
      <p:pic>
        <p:nvPicPr>
          <p:cNvPr id="5" name="Picture 4">
            <a:extLst>
              <a:ext uri="{FF2B5EF4-FFF2-40B4-BE49-F238E27FC236}">
                <a16:creationId xmlns:a16="http://schemas.microsoft.com/office/drawing/2014/main" id="{0B00054C-ADE9-40DE-AB86-D570F330DC0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5272" y="1911096"/>
            <a:ext cx="969264" cy="969264"/>
          </a:xfrm>
          <a:prstGeom prst="rect">
            <a:avLst/>
          </a:prstGeom>
        </p:spPr>
      </p:pic>
    </p:spTree>
    <p:extLst>
      <p:ext uri="{BB962C8B-B14F-4D97-AF65-F5344CB8AC3E}">
        <p14:creationId xmlns:p14="http://schemas.microsoft.com/office/powerpoint/2010/main" val="41141665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D0C9A-DB1D-42BD-9554-EB912A447EA6}"/>
              </a:ext>
            </a:extLst>
          </p:cNvPr>
          <p:cNvSpPr>
            <a:spLocks noGrp="1"/>
          </p:cNvSpPr>
          <p:nvPr>
            <p:ph type="title"/>
          </p:nvPr>
        </p:nvSpPr>
        <p:spPr>
          <a:xfrm>
            <a:off x="2778711" y="695210"/>
            <a:ext cx="6634579" cy="731520"/>
          </a:xfrm>
        </p:spPr>
        <p:txBody>
          <a:bodyPr>
            <a:normAutofit/>
          </a:bodyPr>
          <a:lstStyle/>
          <a:p>
            <a:r>
              <a:rPr lang="en-US" sz="4000">
                <a:cs typeface="Arial"/>
              </a:rPr>
              <a:t>HazMat</a:t>
            </a:r>
            <a:endParaRPr lang="en-US" sz="4000"/>
          </a:p>
        </p:txBody>
      </p:sp>
      <p:graphicFrame>
        <p:nvGraphicFramePr>
          <p:cNvPr id="6" name="Table 5">
            <a:extLst>
              <a:ext uri="{FF2B5EF4-FFF2-40B4-BE49-F238E27FC236}">
                <a16:creationId xmlns:a16="http://schemas.microsoft.com/office/drawing/2014/main" id="{EEB21168-BAEA-FE09-4023-F5FA120E80B8}"/>
              </a:ext>
            </a:extLst>
          </p:cNvPr>
          <p:cNvGraphicFramePr>
            <a:graphicFrameLocks noGrp="1"/>
          </p:cNvGraphicFramePr>
          <p:nvPr>
            <p:extLst>
              <p:ext uri="{D42A27DB-BD31-4B8C-83A1-F6EECF244321}">
                <p14:modId xmlns:p14="http://schemas.microsoft.com/office/powerpoint/2010/main" val="1565288369"/>
              </p:ext>
            </p:extLst>
          </p:nvPr>
        </p:nvGraphicFramePr>
        <p:xfrm>
          <a:off x="1752600" y="1620907"/>
          <a:ext cx="8686800" cy="3031474"/>
        </p:xfrm>
        <a:graphic>
          <a:graphicData uri="http://schemas.openxmlformats.org/drawingml/2006/table">
            <a:tbl>
              <a:tblPr firstRow="1" firstCol="1" bandRow="1">
                <a:tableStyleId>{5940675A-B579-460E-94D1-54222C63F5DA}</a:tableStyleId>
              </a:tblPr>
              <a:tblGrid>
                <a:gridCol w="1868055">
                  <a:extLst>
                    <a:ext uri="{9D8B030D-6E8A-4147-A177-3AD203B41FA5}">
                      <a16:colId xmlns:a16="http://schemas.microsoft.com/office/drawing/2014/main" val="3924582597"/>
                    </a:ext>
                  </a:extLst>
                </a:gridCol>
                <a:gridCol w="6818745">
                  <a:extLst>
                    <a:ext uri="{9D8B030D-6E8A-4147-A177-3AD203B41FA5}">
                      <a16:colId xmlns:a16="http://schemas.microsoft.com/office/drawing/2014/main" val="3300943260"/>
                    </a:ext>
                  </a:extLst>
                </a:gridCol>
              </a:tblGrid>
              <a:tr h="1381119">
                <a:tc gridSpan="2">
                  <a:txBody>
                    <a:bodyPr/>
                    <a:lstStyle/>
                    <a:p>
                      <a:pPr algn="ctr">
                        <a:spcAft>
                          <a:spcPts val="0"/>
                        </a:spcAft>
                      </a:pPr>
                      <a:r>
                        <a:rPr lang="en-US">
                          <a:effectLst/>
                        </a:rPr>
                        <a:t>Facilities</a:t>
                      </a:r>
                    </a:p>
                  </a:txBody>
                  <a:tcPr marL="68580" marR="68580" marT="0" marB="0"/>
                </a:tc>
                <a:tc hMerge="1">
                  <a:txBody>
                    <a:bodyPr/>
                    <a:lstStyle/>
                    <a:p>
                      <a:pPr algn="ctr">
                        <a:spcAft>
                          <a:spcPts val="0"/>
                        </a:spcAft>
                      </a:pPr>
                      <a:r>
                        <a:rPr lang="en-US">
                          <a:effectLst/>
                        </a:rPr>
                        <a:t>Facilities</a:t>
                      </a:r>
                    </a:p>
                    <a:p>
                      <a:pPr lvl="0" algn="ctr">
                        <a:spcAft>
                          <a:spcPts val="0"/>
                        </a:spcAft>
                        <a:buNone/>
                      </a:pPr>
                      <a:endParaRPr lang="en-US">
                        <a:effectLst/>
                      </a:endParaRPr>
                    </a:p>
                    <a:p>
                      <a:pPr lvl="0" algn="ctr">
                        <a:spcAft>
                          <a:spcPts val="0"/>
                        </a:spcAft>
                        <a:buNone/>
                      </a:pPr>
                      <a:endParaRPr lang="en-US">
                        <a:effectLst/>
                      </a:endParaRPr>
                    </a:p>
                    <a:p>
                      <a:pPr lvl="0" algn="ctr">
                        <a:spcAft>
                          <a:spcPts val="0"/>
                        </a:spcAft>
                        <a:buNone/>
                      </a:pPr>
                      <a:endParaRPr lang="en-US">
                        <a:effectLst/>
                      </a:endParaRPr>
                    </a:p>
                    <a:p>
                      <a:pPr lvl="0" algn="ctr">
                        <a:spcAft>
                          <a:spcPts val="0"/>
                        </a:spcAft>
                        <a:buNone/>
                      </a:pPr>
                      <a:endParaRPr lang="en-US">
                        <a:effectLst/>
                      </a:endParaRPr>
                    </a:p>
                  </a:txBody>
                  <a:tcPr marL="68580" marR="68580" marT="0" marB="0"/>
                </a:tc>
                <a:extLst>
                  <a:ext uri="{0D108BD9-81ED-4DB2-BD59-A6C34878D82A}">
                    <a16:rowId xmlns:a16="http://schemas.microsoft.com/office/drawing/2014/main" val="587881460"/>
                  </a:ext>
                </a:extLst>
              </a:tr>
              <a:tr h="796915">
                <a:tc>
                  <a:txBody>
                    <a:bodyPr/>
                    <a:lstStyle/>
                    <a:p>
                      <a:pPr algn="ctr">
                        <a:spcAft>
                          <a:spcPts val="0"/>
                        </a:spcAft>
                      </a:pPr>
                      <a:r>
                        <a:rPr lang="en-US" sz="1400">
                          <a:effectLst/>
                        </a:rPr>
                        <a:t>Branch II</a:t>
                      </a:r>
                    </a:p>
                  </a:txBody>
                  <a:tcPr marL="68580" marR="68580" marT="0" marB="0" anchor="ctr"/>
                </a:tc>
                <a:tc>
                  <a:txBody>
                    <a:bodyPr/>
                    <a:lstStyle/>
                    <a:p>
                      <a:r>
                        <a:rPr lang="en-US" sz="1400" b="1" kern="1200">
                          <a:solidFill>
                            <a:schemeClr val="tx1"/>
                          </a:solidFill>
                          <a:effectLst/>
                          <a:latin typeface="+mn-lt"/>
                          <a:ea typeface="+mn-ea"/>
                          <a:cs typeface="+mn-cs"/>
                        </a:rPr>
                        <a:t>Golovin:</a:t>
                      </a:r>
                      <a:r>
                        <a:rPr lang="en-US" sz="1400" kern="1200">
                          <a:solidFill>
                            <a:schemeClr val="tx1"/>
                          </a:solidFill>
                          <a:effectLst/>
                          <a:latin typeface="+mn-lt"/>
                          <a:ea typeface="+mn-ea"/>
                          <a:cs typeface="+mn-cs"/>
                        </a:rPr>
                        <a:t> </a:t>
                      </a:r>
                      <a:r>
                        <a:rPr lang="en-US" sz="1400" b="0" i="0" u="none" strike="noStrike" kern="1200" baseline="0">
                          <a:solidFill>
                            <a:schemeClr val="tx1"/>
                          </a:solidFill>
                          <a:latin typeface="+mn-lt"/>
                          <a:ea typeface="+mn-ea"/>
                          <a:cs typeface="+mn-cs"/>
                        </a:rPr>
                        <a:t>The 100’ of oil containment boom has been received.  DEC will replace the spill response Conex in 2023.</a:t>
                      </a:r>
                    </a:p>
                    <a:p>
                      <a:r>
                        <a:rPr lang="en-US" sz="1400" b="1" i="0" u="none" strike="noStrike" kern="1200" baseline="0">
                          <a:solidFill>
                            <a:schemeClr val="tx1"/>
                          </a:solidFill>
                          <a:latin typeface="+mn-lt"/>
                          <a:ea typeface="+mn-ea"/>
                          <a:cs typeface="+mn-cs"/>
                        </a:rPr>
                        <a:t>Stebbins:  </a:t>
                      </a:r>
                      <a:r>
                        <a:rPr lang="en-US" sz="1400" b="0" i="0" u="none" strike="noStrike" kern="1200" baseline="0">
                          <a:solidFill>
                            <a:schemeClr val="tx1"/>
                          </a:solidFill>
                          <a:latin typeface="+mn-lt"/>
                          <a:ea typeface="+mn-ea"/>
                          <a:cs typeface="+mn-cs"/>
                        </a:rPr>
                        <a:t>DEC will replace spill response Conex in 2023.</a:t>
                      </a:r>
                      <a:endParaRPr lang="en-US" sz="1400" kern="1200">
                        <a:solidFill>
                          <a:schemeClr val="tx1"/>
                        </a:solidFill>
                        <a:effectLst/>
                        <a:latin typeface="+mn-lt"/>
                        <a:ea typeface="+mn-ea"/>
                        <a:cs typeface="+mn-cs"/>
                      </a:endParaRPr>
                    </a:p>
                    <a:p>
                      <a:pPr marL="0" lvl="0" indent="0" algn="l">
                        <a:lnSpc>
                          <a:spcPct val="100000"/>
                        </a:lnSpc>
                        <a:spcBef>
                          <a:spcPts val="0"/>
                        </a:spcBef>
                        <a:spcAft>
                          <a:spcPts val="0"/>
                        </a:spcAft>
                        <a:buNone/>
                      </a:pPr>
                      <a:endParaRPr lang="en-US" sz="1400" b="1" kern="120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121156051"/>
                  </a:ext>
                </a:extLst>
              </a:tr>
              <a:tr h="796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effectLst/>
                        </a:rPr>
                        <a:t>Branch III</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mn-lt"/>
                          <a:ea typeface="+mn-ea"/>
                          <a:cs typeface="+mn-cs"/>
                        </a:rPr>
                        <a:t>Wainwright: </a:t>
                      </a:r>
                      <a:r>
                        <a:rPr lang="en-US" sz="1400" b="0" kern="1200">
                          <a:solidFill>
                            <a:schemeClr val="tx1"/>
                          </a:solidFill>
                          <a:effectLst/>
                          <a:latin typeface="+mn-lt"/>
                          <a:ea typeface="+mn-ea"/>
                          <a:cs typeface="+mn-cs"/>
                        </a:rPr>
                        <a:t>Fuel lines to the school are exposed.</a:t>
                      </a:r>
                    </a:p>
                    <a:p>
                      <a:pPr marL="0" lvl="0" indent="0" algn="l">
                        <a:lnSpc>
                          <a:spcPct val="100000"/>
                        </a:lnSpc>
                        <a:spcBef>
                          <a:spcPts val="0"/>
                        </a:spcBef>
                        <a:spcAft>
                          <a:spcPts val="0"/>
                        </a:spcAft>
                        <a:buNone/>
                      </a:pPr>
                      <a:endParaRPr lang="en-US" sz="1400" b="1" kern="120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707233348"/>
                  </a:ext>
                </a:extLst>
              </a:tr>
            </a:tbl>
          </a:graphicData>
        </a:graphic>
      </p:graphicFrame>
      <p:pic>
        <p:nvPicPr>
          <p:cNvPr id="9" name="Picture 8">
            <a:extLst>
              <a:ext uri="{FF2B5EF4-FFF2-40B4-BE49-F238E27FC236}">
                <a16:creationId xmlns:a16="http://schemas.microsoft.com/office/drawing/2014/main" id="{F0158861-D5D0-485E-B57E-9426E18CCCD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5272" y="1913880"/>
            <a:ext cx="969264" cy="969264"/>
          </a:xfrm>
          <a:prstGeom prst="rect">
            <a:avLst/>
          </a:prstGeom>
        </p:spPr>
      </p:pic>
    </p:spTree>
    <p:extLst>
      <p:ext uri="{BB962C8B-B14F-4D97-AF65-F5344CB8AC3E}">
        <p14:creationId xmlns:p14="http://schemas.microsoft.com/office/powerpoint/2010/main" val="7192573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6"/>
          <p:cNvSpPr txBox="1"/>
          <p:nvPr/>
        </p:nvSpPr>
        <p:spPr>
          <a:xfrm>
            <a:off x="838200" y="539015"/>
            <a:ext cx="10515600" cy="92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3800">
                <a:solidFill>
                  <a:srgbClr val="002060"/>
                </a:solidFill>
                <a:latin typeface="Calibri"/>
                <a:ea typeface="Calibri"/>
                <a:cs typeface="Calibri"/>
                <a:sym typeface="Calibri"/>
              </a:rPr>
              <a:t>Weather Summary for SEOC Ops Brief</a:t>
            </a:r>
            <a:endParaRPr sz="3800">
              <a:solidFill>
                <a:srgbClr val="002060"/>
              </a:solidFill>
              <a:latin typeface="Calibri"/>
              <a:ea typeface="Calibri"/>
              <a:cs typeface="Calibri"/>
              <a:sym typeface="Calibri"/>
            </a:endParaRPr>
          </a:p>
        </p:txBody>
      </p:sp>
      <p:pic>
        <p:nvPicPr>
          <p:cNvPr id="36" name="Google Shape;36;p6"/>
          <p:cNvPicPr preferRelativeResize="0"/>
          <p:nvPr/>
        </p:nvPicPr>
        <p:blipFill rotWithShape="1">
          <a:blip r:embed="rId3">
            <a:alphaModFix/>
          </a:blip>
          <a:srcRect/>
          <a:stretch/>
        </p:blipFill>
        <p:spPr>
          <a:xfrm>
            <a:off x="11514297" y="6178857"/>
            <a:ext cx="580081" cy="580081"/>
          </a:xfrm>
          <a:prstGeom prst="rect">
            <a:avLst/>
          </a:prstGeom>
          <a:noFill/>
          <a:ln>
            <a:noFill/>
          </a:ln>
          <a:effectLst>
            <a:outerShdw blurRad="50800" dist="38100" dir="2700000" algn="tl" rotWithShape="0">
              <a:srgbClr val="000000">
                <a:alpha val="40000"/>
              </a:srgbClr>
            </a:outerShdw>
          </a:effectLst>
        </p:spPr>
      </p:pic>
      <p:pic>
        <p:nvPicPr>
          <p:cNvPr id="37" name="Google Shape;37;p6"/>
          <p:cNvPicPr preferRelativeResize="0"/>
          <p:nvPr/>
        </p:nvPicPr>
        <p:blipFill rotWithShape="1">
          <a:blip r:embed="rId4">
            <a:alphaModFix/>
          </a:blip>
          <a:srcRect/>
          <a:stretch/>
        </p:blipFill>
        <p:spPr>
          <a:xfrm>
            <a:off x="91440" y="6178858"/>
            <a:ext cx="580082" cy="580082"/>
          </a:xfrm>
          <a:prstGeom prst="rect">
            <a:avLst/>
          </a:prstGeom>
          <a:noFill/>
          <a:ln>
            <a:noFill/>
          </a:ln>
          <a:effectLst>
            <a:outerShdw blurRad="50800" dist="38100" dir="2700000" algn="tl" rotWithShape="0">
              <a:srgbClr val="000000">
                <a:alpha val="40000"/>
              </a:srgbClr>
            </a:outerShdw>
          </a:effectLst>
        </p:spPr>
      </p:pic>
      <p:sp>
        <p:nvSpPr>
          <p:cNvPr id="38" name="Google Shape;38;p6"/>
          <p:cNvSpPr txBox="1"/>
          <p:nvPr/>
        </p:nvSpPr>
        <p:spPr>
          <a:xfrm>
            <a:off x="838200" y="1463025"/>
            <a:ext cx="10515600" cy="5258400"/>
          </a:xfrm>
          <a:prstGeom prst="rect">
            <a:avLst/>
          </a:prstGeom>
          <a:noFill/>
          <a:ln>
            <a:noFill/>
          </a:ln>
        </p:spPr>
        <p:txBody>
          <a:bodyPr spcFirstLastPara="1" wrap="square" lIns="91425" tIns="45700" rIns="91425" bIns="45700" anchor="t" anchorCtr="0">
            <a:noAutofit/>
          </a:bodyPr>
          <a:lstStyle/>
          <a:p>
            <a:pPr marL="457200" lvl="0" indent="-406400" algn="l" rtl="0">
              <a:spcBef>
                <a:spcPts val="0"/>
              </a:spcBef>
              <a:spcAft>
                <a:spcPts val="0"/>
              </a:spcAft>
              <a:buClr>
                <a:srgbClr val="002060"/>
              </a:buClr>
              <a:buSzPts val="2800"/>
              <a:buFont typeface="Calibri"/>
              <a:buChar char="●"/>
            </a:pPr>
            <a:r>
              <a:rPr lang="en-US" sz="2800">
                <a:solidFill>
                  <a:srgbClr val="002060"/>
                </a:solidFill>
                <a:latin typeface="Calibri"/>
                <a:ea typeface="Calibri"/>
                <a:cs typeface="Calibri"/>
                <a:sym typeface="Calibri"/>
              </a:rPr>
              <a:t>Low ceilings and fog will persist from Bethel north to Emmonak and Nunam Iqua through early afternoon.  </a:t>
            </a:r>
            <a:endParaRPr sz="2800">
              <a:solidFill>
                <a:srgbClr val="002060"/>
              </a:solidFill>
              <a:latin typeface="Calibri"/>
              <a:ea typeface="Calibri"/>
              <a:cs typeface="Calibri"/>
              <a:sym typeface="Calibri"/>
            </a:endParaRPr>
          </a:p>
          <a:p>
            <a:pPr marL="914400" lvl="1" indent="-406400" algn="l" rtl="0">
              <a:spcBef>
                <a:spcPts val="0"/>
              </a:spcBef>
              <a:spcAft>
                <a:spcPts val="0"/>
              </a:spcAft>
              <a:buClr>
                <a:srgbClr val="002060"/>
              </a:buClr>
              <a:buSzPts val="2800"/>
              <a:buFont typeface="Calibri"/>
              <a:buChar char="○"/>
            </a:pPr>
            <a:r>
              <a:rPr lang="en-US" sz="2800">
                <a:solidFill>
                  <a:srgbClr val="002060"/>
                </a:solidFill>
                <a:latin typeface="Calibri"/>
                <a:ea typeface="Calibri"/>
                <a:cs typeface="Calibri"/>
                <a:sym typeface="Calibri"/>
              </a:rPr>
              <a:t>Clearing out after 1 PM</a:t>
            </a:r>
            <a:endParaRPr sz="2800">
              <a:solidFill>
                <a:srgbClr val="002060"/>
              </a:solidFill>
              <a:latin typeface="Calibri"/>
              <a:ea typeface="Calibri"/>
              <a:cs typeface="Calibri"/>
              <a:sym typeface="Calibri"/>
            </a:endParaRPr>
          </a:p>
          <a:p>
            <a:pPr marL="0" lvl="0" indent="0" algn="l" rtl="0">
              <a:spcBef>
                <a:spcPts val="0"/>
              </a:spcBef>
              <a:spcAft>
                <a:spcPts val="0"/>
              </a:spcAft>
              <a:buNone/>
            </a:pPr>
            <a:endParaRPr sz="2800">
              <a:solidFill>
                <a:srgbClr val="002060"/>
              </a:solidFill>
              <a:latin typeface="Calibri"/>
              <a:ea typeface="Calibri"/>
              <a:cs typeface="Calibri"/>
              <a:sym typeface="Calibri"/>
            </a:endParaRPr>
          </a:p>
          <a:p>
            <a:pPr marL="457200" lvl="0" indent="-406400" algn="l" rtl="0">
              <a:spcBef>
                <a:spcPts val="0"/>
              </a:spcBef>
              <a:spcAft>
                <a:spcPts val="0"/>
              </a:spcAft>
              <a:buClr>
                <a:srgbClr val="002060"/>
              </a:buClr>
              <a:buSzPts val="2800"/>
              <a:buFont typeface="Calibri"/>
              <a:buChar char="●"/>
            </a:pPr>
            <a:r>
              <a:rPr lang="en-US" sz="2800">
                <a:solidFill>
                  <a:srgbClr val="002060"/>
                </a:solidFill>
                <a:latin typeface="Calibri"/>
                <a:ea typeface="Calibri"/>
                <a:cs typeface="Calibri"/>
                <a:sym typeface="Calibri"/>
              </a:rPr>
              <a:t>No significant flying weather concerns across the Seward Peninsula and Norton Sound.</a:t>
            </a:r>
            <a:endParaRPr sz="2800">
              <a:solidFill>
                <a:srgbClr val="002060"/>
              </a:solidFill>
              <a:latin typeface="Calibri"/>
              <a:ea typeface="Calibri"/>
              <a:cs typeface="Calibri"/>
              <a:sym typeface="Calibri"/>
            </a:endParaRPr>
          </a:p>
          <a:p>
            <a:pPr marL="0" lvl="0" indent="0" algn="l" rtl="0">
              <a:spcBef>
                <a:spcPts val="0"/>
              </a:spcBef>
              <a:spcAft>
                <a:spcPts val="0"/>
              </a:spcAft>
              <a:buNone/>
            </a:pPr>
            <a:endParaRPr sz="2800">
              <a:solidFill>
                <a:srgbClr val="002060"/>
              </a:solidFill>
              <a:latin typeface="Calibri"/>
              <a:ea typeface="Calibri"/>
              <a:cs typeface="Calibri"/>
              <a:sym typeface="Calibri"/>
            </a:endParaRPr>
          </a:p>
          <a:p>
            <a:pPr marL="457200" lvl="0" indent="-406400" algn="l" rtl="0">
              <a:spcBef>
                <a:spcPts val="0"/>
              </a:spcBef>
              <a:spcAft>
                <a:spcPts val="0"/>
              </a:spcAft>
              <a:buClr>
                <a:srgbClr val="002060"/>
              </a:buClr>
              <a:buSzPts val="2800"/>
              <a:buFont typeface="Calibri"/>
              <a:buChar char="●"/>
            </a:pPr>
            <a:r>
              <a:rPr lang="en-US" sz="2800">
                <a:solidFill>
                  <a:srgbClr val="002060"/>
                </a:solidFill>
                <a:latin typeface="Calibri"/>
                <a:ea typeface="Calibri"/>
                <a:cs typeface="Calibri"/>
                <a:sym typeface="Calibri"/>
              </a:rPr>
              <a:t>Elsewhere, heavy rain is occurring along the Gulf of AK coast.  Flood watches in effect through Friday evening.</a:t>
            </a:r>
            <a:endParaRPr sz="2800">
              <a:solidFill>
                <a:srgbClr val="002060"/>
              </a:solidFill>
              <a:latin typeface="Calibri"/>
              <a:ea typeface="Calibri"/>
              <a:cs typeface="Calibri"/>
              <a:sym typeface="Calibri"/>
            </a:endParaRPr>
          </a:p>
          <a:p>
            <a:pPr marL="0" lvl="0" indent="0" algn="l" rtl="0">
              <a:spcBef>
                <a:spcPts val="0"/>
              </a:spcBef>
              <a:spcAft>
                <a:spcPts val="0"/>
              </a:spcAft>
              <a:buNone/>
            </a:pPr>
            <a:endParaRPr sz="2800">
              <a:solidFill>
                <a:srgbClr val="002060"/>
              </a:solidFill>
              <a:latin typeface="Calibri"/>
              <a:ea typeface="Calibri"/>
              <a:cs typeface="Calibri"/>
              <a:sym typeface="Calibri"/>
            </a:endParaRPr>
          </a:p>
          <a:p>
            <a:pPr marL="457200" lvl="0" indent="-406400" algn="l" rtl="0">
              <a:spcBef>
                <a:spcPts val="0"/>
              </a:spcBef>
              <a:spcAft>
                <a:spcPts val="0"/>
              </a:spcAft>
              <a:buClr>
                <a:srgbClr val="002060"/>
              </a:buClr>
              <a:buSzPts val="2800"/>
              <a:buFont typeface="Calibri"/>
              <a:buChar char="●"/>
            </a:pPr>
            <a:r>
              <a:rPr lang="en-US" sz="2800">
                <a:solidFill>
                  <a:srgbClr val="002060"/>
                </a:solidFill>
                <a:latin typeface="Calibri"/>
                <a:ea typeface="Calibri"/>
                <a:cs typeface="Calibri"/>
                <a:sym typeface="Calibri"/>
              </a:rPr>
              <a:t>Nome:   Sunrise today: 9:47 AM    Sunset tonight: 7:46 PM</a:t>
            </a:r>
            <a:endParaRPr sz="2800">
              <a:solidFill>
                <a:srgbClr val="002060"/>
              </a:solidFill>
              <a:latin typeface="Calibri"/>
              <a:ea typeface="Calibri"/>
              <a:cs typeface="Calibri"/>
              <a:sym typeface="Calibri"/>
            </a:endParaRPr>
          </a:p>
          <a:p>
            <a:pPr marL="457200" lvl="0" indent="-406400" algn="l" rtl="0">
              <a:spcBef>
                <a:spcPts val="0"/>
              </a:spcBef>
              <a:spcAft>
                <a:spcPts val="0"/>
              </a:spcAft>
              <a:buClr>
                <a:srgbClr val="002060"/>
              </a:buClr>
              <a:buSzPts val="2800"/>
              <a:buFont typeface="Calibri"/>
              <a:buChar char="●"/>
            </a:pPr>
            <a:r>
              <a:rPr lang="en-US" sz="2800">
                <a:solidFill>
                  <a:srgbClr val="002060"/>
                </a:solidFill>
                <a:latin typeface="Calibri"/>
                <a:ea typeface="Calibri"/>
                <a:cs typeface="Calibri"/>
                <a:sym typeface="Calibri"/>
              </a:rPr>
              <a:t>Bethel:  Sunrise today: 9:24 AM    Sunset tonight: 7:41 PM</a:t>
            </a:r>
            <a:endParaRPr sz="2800">
              <a:solidFill>
                <a:srgbClr val="002060"/>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7"/>
          <p:cNvPicPr preferRelativeResize="0"/>
          <p:nvPr/>
        </p:nvPicPr>
        <p:blipFill rotWithShape="1">
          <a:blip r:embed="rId3">
            <a:alphaModFix/>
          </a:blip>
          <a:srcRect/>
          <a:stretch/>
        </p:blipFill>
        <p:spPr>
          <a:xfrm>
            <a:off x="3656435" y="1463050"/>
            <a:ext cx="7478670" cy="5242550"/>
          </a:xfrm>
          <a:prstGeom prst="rect">
            <a:avLst/>
          </a:prstGeom>
          <a:no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pic>
      <p:sp>
        <p:nvSpPr>
          <p:cNvPr id="45" name="Google Shape;45;p7"/>
          <p:cNvSpPr txBox="1"/>
          <p:nvPr/>
        </p:nvSpPr>
        <p:spPr>
          <a:xfrm>
            <a:off x="838200" y="539015"/>
            <a:ext cx="10515600" cy="92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4000">
                <a:solidFill>
                  <a:srgbClr val="002060"/>
                </a:solidFill>
                <a:latin typeface="Calibri"/>
                <a:ea typeface="Calibri"/>
                <a:cs typeface="Calibri"/>
                <a:sym typeface="Calibri"/>
              </a:rPr>
              <a:t>Today’s Flying Weather</a:t>
            </a:r>
            <a:endParaRPr sz="4000">
              <a:solidFill>
                <a:srgbClr val="002060"/>
              </a:solidFill>
              <a:latin typeface="Calibri"/>
              <a:ea typeface="Calibri"/>
              <a:cs typeface="Calibri"/>
              <a:sym typeface="Calibri"/>
            </a:endParaRPr>
          </a:p>
        </p:txBody>
      </p:sp>
      <p:sp>
        <p:nvSpPr>
          <p:cNvPr id="46" name="Google Shape;46;p7"/>
          <p:cNvSpPr txBox="1"/>
          <p:nvPr/>
        </p:nvSpPr>
        <p:spPr>
          <a:xfrm>
            <a:off x="1056895" y="2494150"/>
            <a:ext cx="3619200" cy="3570900"/>
          </a:xfrm>
          <a:prstGeom prst="rect">
            <a:avLst/>
          </a:prstGeom>
          <a:solidFill>
            <a:srgbClr val="FFFFFF"/>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457200" lvl="0" indent="-368300" algn="l" rtl="0">
              <a:spcBef>
                <a:spcPts val="0"/>
              </a:spcBef>
              <a:spcAft>
                <a:spcPts val="0"/>
              </a:spcAft>
              <a:buClr>
                <a:srgbClr val="002060"/>
              </a:buClr>
              <a:buSzPts val="2200"/>
              <a:buFont typeface="Calibri"/>
              <a:buChar char="●"/>
            </a:pPr>
            <a:r>
              <a:rPr lang="en-US" sz="2200">
                <a:solidFill>
                  <a:srgbClr val="002060"/>
                </a:solidFill>
                <a:latin typeface="Calibri"/>
                <a:ea typeface="Calibri"/>
                <a:cs typeface="Calibri"/>
                <a:sym typeface="Calibri"/>
              </a:rPr>
              <a:t>Fog over much of the Y-K Delta will persist through 1 PM.</a:t>
            </a:r>
            <a:br>
              <a:rPr lang="en-US" sz="2200">
                <a:solidFill>
                  <a:srgbClr val="002060"/>
                </a:solidFill>
                <a:latin typeface="Calibri"/>
                <a:ea typeface="Calibri"/>
                <a:cs typeface="Calibri"/>
                <a:sym typeface="Calibri"/>
              </a:rPr>
            </a:br>
            <a:endParaRPr sz="2200">
              <a:solidFill>
                <a:srgbClr val="002060"/>
              </a:solidFill>
              <a:latin typeface="Calibri"/>
              <a:ea typeface="Calibri"/>
              <a:cs typeface="Calibri"/>
              <a:sym typeface="Calibri"/>
            </a:endParaRPr>
          </a:p>
          <a:p>
            <a:pPr marL="457200" lvl="0" indent="-368300" algn="l" rtl="0">
              <a:spcBef>
                <a:spcPts val="0"/>
              </a:spcBef>
              <a:spcAft>
                <a:spcPts val="0"/>
              </a:spcAft>
              <a:buClr>
                <a:srgbClr val="002060"/>
              </a:buClr>
              <a:buSzPts val="2200"/>
              <a:buFont typeface="Calibri"/>
              <a:buChar char="●"/>
            </a:pPr>
            <a:r>
              <a:rPr lang="en-US" sz="2200">
                <a:solidFill>
                  <a:srgbClr val="002060"/>
                </a:solidFill>
                <a:latin typeface="Calibri"/>
                <a:ea typeface="Calibri"/>
                <a:cs typeface="Calibri"/>
                <a:sym typeface="Calibri"/>
              </a:rPr>
              <a:t>No concerns for Seward Peninsula.</a:t>
            </a:r>
            <a:br>
              <a:rPr lang="en-US" sz="2200">
                <a:solidFill>
                  <a:srgbClr val="002060"/>
                </a:solidFill>
                <a:latin typeface="Calibri"/>
                <a:ea typeface="Calibri"/>
                <a:cs typeface="Calibri"/>
                <a:sym typeface="Calibri"/>
              </a:rPr>
            </a:br>
            <a:endParaRPr sz="2200">
              <a:solidFill>
                <a:srgbClr val="002060"/>
              </a:solidFill>
              <a:latin typeface="Calibri"/>
              <a:ea typeface="Calibri"/>
              <a:cs typeface="Calibri"/>
              <a:sym typeface="Calibri"/>
            </a:endParaRPr>
          </a:p>
          <a:p>
            <a:pPr marL="457200" lvl="0" indent="-368300" algn="l" rtl="0">
              <a:spcBef>
                <a:spcPts val="0"/>
              </a:spcBef>
              <a:spcAft>
                <a:spcPts val="0"/>
              </a:spcAft>
              <a:buClr>
                <a:srgbClr val="002060"/>
              </a:buClr>
              <a:buSzPts val="2200"/>
              <a:buFont typeface="Calibri"/>
              <a:buChar char="●"/>
            </a:pPr>
            <a:r>
              <a:rPr lang="en-US" sz="2200">
                <a:solidFill>
                  <a:srgbClr val="002060"/>
                </a:solidFill>
                <a:latin typeface="Calibri"/>
                <a:ea typeface="Calibri"/>
                <a:cs typeface="Calibri"/>
                <a:sym typeface="Calibri"/>
              </a:rPr>
              <a:t>Intermittent snow showers and ceilings ~ 2,000 FT over Branch 3.  </a:t>
            </a:r>
            <a:endParaRPr sz="2200">
              <a:solidFill>
                <a:srgbClr val="002060"/>
              </a:solidFill>
              <a:latin typeface="Calibri"/>
              <a:ea typeface="Calibri"/>
              <a:cs typeface="Calibri"/>
              <a:sym typeface="Calibri"/>
            </a:endParaRPr>
          </a:p>
        </p:txBody>
      </p:sp>
      <p:pic>
        <p:nvPicPr>
          <p:cNvPr id="47" name="Google Shape;47;p7"/>
          <p:cNvPicPr preferRelativeResize="0"/>
          <p:nvPr/>
        </p:nvPicPr>
        <p:blipFill rotWithShape="1">
          <a:blip r:embed="rId4">
            <a:alphaModFix/>
          </a:blip>
          <a:srcRect/>
          <a:stretch/>
        </p:blipFill>
        <p:spPr>
          <a:xfrm>
            <a:off x="11514297" y="6178857"/>
            <a:ext cx="580081" cy="580081"/>
          </a:xfrm>
          <a:prstGeom prst="rect">
            <a:avLst/>
          </a:prstGeom>
          <a:noFill/>
          <a:ln>
            <a:noFill/>
          </a:ln>
          <a:effectLst>
            <a:outerShdw blurRad="50800" dist="38100" dir="2700000" algn="tl" rotWithShape="0">
              <a:srgbClr val="000000">
                <a:alpha val="40000"/>
              </a:srgbClr>
            </a:outerShdw>
          </a:effectLst>
        </p:spPr>
      </p:pic>
      <p:pic>
        <p:nvPicPr>
          <p:cNvPr id="48" name="Google Shape;48;p7"/>
          <p:cNvPicPr preferRelativeResize="0"/>
          <p:nvPr/>
        </p:nvPicPr>
        <p:blipFill rotWithShape="1">
          <a:blip r:embed="rId5">
            <a:alphaModFix/>
          </a:blip>
          <a:srcRect/>
          <a:stretch/>
        </p:blipFill>
        <p:spPr>
          <a:xfrm>
            <a:off x="91440" y="6178858"/>
            <a:ext cx="580082" cy="580082"/>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8"/>
          <p:cNvPicPr preferRelativeResize="0"/>
          <p:nvPr/>
        </p:nvPicPr>
        <p:blipFill rotWithShape="1">
          <a:blip r:embed="rId3">
            <a:alphaModFix/>
          </a:blip>
          <a:srcRect/>
          <a:stretch/>
        </p:blipFill>
        <p:spPr>
          <a:xfrm>
            <a:off x="1432551" y="1435600"/>
            <a:ext cx="9326898" cy="5246380"/>
          </a:xfrm>
          <a:prstGeom prst="rect">
            <a:avLst/>
          </a:prstGeom>
          <a:no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pic>
      <p:sp>
        <p:nvSpPr>
          <p:cNvPr id="55" name="Google Shape;55;p8"/>
          <p:cNvSpPr txBox="1"/>
          <p:nvPr/>
        </p:nvSpPr>
        <p:spPr>
          <a:xfrm>
            <a:off x="838200" y="539015"/>
            <a:ext cx="10515600" cy="92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4000">
                <a:solidFill>
                  <a:srgbClr val="002060"/>
                </a:solidFill>
                <a:latin typeface="Calibri"/>
                <a:ea typeface="Calibri"/>
                <a:cs typeface="Calibri"/>
                <a:sym typeface="Calibri"/>
              </a:rPr>
              <a:t>Today’s Wind Forecast</a:t>
            </a:r>
            <a:endParaRPr sz="4000">
              <a:solidFill>
                <a:srgbClr val="002060"/>
              </a:solidFill>
              <a:latin typeface="Calibri"/>
              <a:ea typeface="Calibri"/>
              <a:cs typeface="Calibri"/>
              <a:sym typeface="Calibri"/>
            </a:endParaRPr>
          </a:p>
        </p:txBody>
      </p:sp>
      <p:pic>
        <p:nvPicPr>
          <p:cNvPr id="56" name="Google Shape;56;p8"/>
          <p:cNvPicPr preferRelativeResize="0"/>
          <p:nvPr/>
        </p:nvPicPr>
        <p:blipFill rotWithShape="1">
          <a:blip r:embed="rId4">
            <a:alphaModFix/>
          </a:blip>
          <a:srcRect/>
          <a:stretch/>
        </p:blipFill>
        <p:spPr>
          <a:xfrm>
            <a:off x="11514297" y="6178857"/>
            <a:ext cx="580081" cy="580081"/>
          </a:xfrm>
          <a:prstGeom prst="rect">
            <a:avLst/>
          </a:prstGeom>
          <a:noFill/>
          <a:ln>
            <a:noFill/>
          </a:ln>
          <a:effectLst>
            <a:outerShdw blurRad="50800" dist="38100" dir="2700000" algn="tl" rotWithShape="0">
              <a:srgbClr val="000000">
                <a:alpha val="40000"/>
              </a:srgbClr>
            </a:outerShdw>
          </a:effectLst>
        </p:spPr>
      </p:pic>
      <p:pic>
        <p:nvPicPr>
          <p:cNvPr id="57" name="Google Shape;57;p8"/>
          <p:cNvPicPr preferRelativeResize="0"/>
          <p:nvPr/>
        </p:nvPicPr>
        <p:blipFill rotWithShape="1">
          <a:blip r:embed="rId5">
            <a:alphaModFix/>
          </a:blip>
          <a:srcRect/>
          <a:stretch/>
        </p:blipFill>
        <p:spPr>
          <a:xfrm>
            <a:off x="91440" y="6178858"/>
            <a:ext cx="580082" cy="580082"/>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9"/>
          <p:cNvPicPr preferRelativeResize="0"/>
          <p:nvPr/>
        </p:nvPicPr>
        <p:blipFill rotWithShape="1">
          <a:blip r:embed="rId3">
            <a:alphaModFix/>
          </a:blip>
          <a:srcRect/>
          <a:stretch/>
        </p:blipFill>
        <p:spPr>
          <a:xfrm>
            <a:off x="1792240" y="1381500"/>
            <a:ext cx="5424449" cy="5424449"/>
          </a:xfrm>
          <a:prstGeom prst="rect">
            <a:avLst/>
          </a:prstGeom>
          <a:no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pic>
      <p:sp>
        <p:nvSpPr>
          <p:cNvPr id="64" name="Google Shape;64;p9"/>
          <p:cNvSpPr txBox="1"/>
          <p:nvPr/>
        </p:nvSpPr>
        <p:spPr>
          <a:xfrm>
            <a:off x="838200" y="539015"/>
            <a:ext cx="10515600" cy="92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4000">
                <a:solidFill>
                  <a:srgbClr val="002060"/>
                </a:solidFill>
                <a:latin typeface="Calibri"/>
                <a:ea typeface="Calibri"/>
                <a:cs typeface="Calibri"/>
                <a:sym typeface="Calibri"/>
              </a:rPr>
              <a:t>Today’s Precipitation</a:t>
            </a:r>
            <a:endParaRPr sz="4000">
              <a:solidFill>
                <a:srgbClr val="002060"/>
              </a:solidFill>
              <a:latin typeface="Calibri"/>
              <a:ea typeface="Calibri"/>
              <a:cs typeface="Calibri"/>
              <a:sym typeface="Calibri"/>
            </a:endParaRPr>
          </a:p>
        </p:txBody>
      </p:sp>
      <p:pic>
        <p:nvPicPr>
          <p:cNvPr id="65" name="Google Shape;65;p9"/>
          <p:cNvPicPr preferRelativeResize="0"/>
          <p:nvPr/>
        </p:nvPicPr>
        <p:blipFill rotWithShape="1">
          <a:blip r:embed="rId4">
            <a:alphaModFix/>
          </a:blip>
          <a:srcRect/>
          <a:stretch/>
        </p:blipFill>
        <p:spPr>
          <a:xfrm>
            <a:off x="91440" y="6178858"/>
            <a:ext cx="580082" cy="580082"/>
          </a:xfrm>
          <a:prstGeom prst="rect">
            <a:avLst/>
          </a:prstGeom>
          <a:noFill/>
          <a:ln>
            <a:noFill/>
          </a:ln>
          <a:effectLst>
            <a:outerShdw blurRad="50800" dist="38100" dir="2700000" algn="tl" rotWithShape="0">
              <a:srgbClr val="000000">
                <a:alpha val="40000"/>
              </a:srgbClr>
            </a:outerShdw>
          </a:effectLst>
        </p:spPr>
      </p:pic>
      <p:pic>
        <p:nvPicPr>
          <p:cNvPr id="66" name="Google Shape;66;p9"/>
          <p:cNvPicPr preferRelativeResize="0"/>
          <p:nvPr/>
        </p:nvPicPr>
        <p:blipFill rotWithShape="1">
          <a:blip r:embed="rId5">
            <a:alphaModFix/>
          </a:blip>
          <a:srcRect/>
          <a:stretch/>
        </p:blipFill>
        <p:spPr>
          <a:xfrm>
            <a:off x="11514297" y="6178857"/>
            <a:ext cx="580081" cy="580081"/>
          </a:xfrm>
          <a:prstGeom prst="rect">
            <a:avLst/>
          </a:prstGeom>
          <a:noFill/>
          <a:ln>
            <a:noFill/>
          </a:ln>
          <a:effectLst>
            <a:outerShdw blurRad="50800" dist="38100" dir="2700000" algn="tl" rotWithShape="0">
              <a:srgbClr val="000000">
                <a:alpha val="40000"/>
              </a:srgbClr>
            </a:outerShdw>
          </a:effectLst>
        </p:spPr>
      </p:pic>
      <p:sp>
        <p:nvSpPr>
          <p:cNvPr id="67" name="Google Shape;67;p9"/>
          <p:cNvSpPr txBox="1"/>
          <p:nvPr/>
        </p:nvSpPr>
        <p:spPr>
          <a:xfrm>
            <a:off x="6780560" y="2494150"/>
            <a:ext cx="3619200" cy="2555100"/>
          </a:xfrm>
          <a:prstGeom prst="rect">
            <a:avLst/>
          </a:prstGeom>
          <a:solidFill>
            <a:srgbClr val="FFFFFF"/>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457200" lvl="0" indent="-368300" algn="l" rtl="0">
              <a:spcBef>
                <a:spcPts val="0"/>
              </a:spcBef>
              <a:spcAft>
                <a:spcPts val="0"/>
              </a:spcAft>
              <a:buClr>
                <a:srgbClr val="002060"/>
              </a:buClr>
              <a:buSzPts val="2200"/>
              <a:buFont typeface="Calibri"/>
              <a:buChar char="●"/>
            </a:pPr>
            <a:r>
              <a:rPr lang="en-US" sz="2200">
                <a:solidFill>
                  <a:srgbClr val="002060"/>
                </a:solidFill>
                <a:latin typeface="Calibri"/>
                <a:ea typeface="Calibri"/>
                <a:cs typeface="Calibri"/>
                <a:sym typeface="Calibri"/>
              </a:rPr>
              <a:t>No significant precipitation along the West Coast.</a:t>
            </a:r>
            <a:br>
              <a:rPr lang="en-US" sz="2200">
                <a:solidFill>
                  <a:srgbClr val="002060"/>
                </a:solidFill>
                <a:latin typeface="Calibri"/>
                <a:ea typeface="Calibri"/>
                <a:cs typeface="Calibri"/>
                <a:sym typeface="Calibri"/>
              </a:rPr>
            </a:br>
            <a:endParaRPr sz="2200">
              <a:solidFill>
                <a:srgbClr val="002060"/>
              </a:solidFill>
              <a:latin typeface="Calibri"/>
              <a:ea typeface="Calibri"/>
              <a:cs typeface="Calibri"/>
              <a:sym typeface="Calibri"/>
            </a:endParaRPr>
          </a:p>
          <a:p>
            <a:pPr marL="457200" lvl="0" indent="-368300" algn="l" rtl="0">
              <a:spcBef>
                <a:spcPts val="0"/>
              </a:spcBef>
              <a:spcAft>
                <a:spcPts val="0"/>
              </a:spcAft>
              <a:buClr>
                <a:srgbClr val="002060"/>
              </a:buClr>
              <a:buSzPts val="2200"/>
              <a:buFont typeface="Calibri"/>
              <a:buChar char="●"/>
            </a:pPr>
            <a:r>
              <a:rPr lang="en-US" sz="2200">
                <a:solidFill>
                  <a:srgbClr val="002060"/>
                </a:solidFill>
                <a:latin typeface="Calibri"/>
                <a:ea typeface="Calibri"/>
                <a:cs typeface="Calibri"/>
                <a:sym typeface="Calibri"/>
              </a:rPr>
              <a:t>Flood Watch in effect for Southeast Alaska through Friday night </a:t>
            </a:r>
            <a:endParaRPr sz="2200">
              <a:solidFill>
                <a:srgbClr val="002060"/>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0"/>
          <p:cNvPicPr preferRelativeResize="0"/>
          <p:nvPr/>
        </p:nvPicPr>
        <p:blipFill rotWithShape="1">
          <a:blip r:embed="rId3">
            <a:alphaModFix/>
          </a:blip>
          <a:srcRect l="19" r="19"/>
          <a:stretch/>
        </p:blipFill>
        <p:spPr>
          <a:xfrm>
            <a:off x="1432560" y="1435608"/>
            <a:ext cx="9326880" cy="5248657"/>
          </a:xfrm>
          <a:prstGeom prst="rect">
            <a:avLst/>
          </a:prstGeom>
          <a:no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pic>
      <p:sp>
        <p:nvSpPr>
          <p:cNvPr id="74" name="Google Shape;74;p10"/>
          <p:cNvSpPr txBox="1"/>
          <p:nvPr/>
        </p:nvSpPr>
        <p:spPr>
          <a:xfrm>
            <a:off x="838200" y="754776"/>
            <a:ext cx="10515600" cy="1197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4000">
                <a:solidFill>
                  <a:srgbClr val="002060"/>
                </a:solidFill>
                <a:latin typeface="Calibri"/>
                <a:ea typeface="Calibri"/>
                <a:cs typeface="Calibri"/>
                <a:sym typeface="Calibri"/>
              </a:rPr>
              <a:t>Today’s High Temp Forecast</a:t>
            </a:r>
            <a:endParaRPr sz="4000">
              <a:solidFill>
                <a:srgbClr val="002060"/>
              </a:solidFill>
              <a:latin typeface="Calibri"/>
              <a:ea typeface="Calibri"/>
              <a:cs typeface="Calibri"/>
              <a:sym typeface="Calibri"/>
            </a:endParaRPr>
          </a:p>
          <a:p>
            <a:pPr marL="0" lvl="0" indent="0" algn="ctr" rtl="0">
              <a:lnSpc>
                <a:spcPct val="90000"/>
              </a:lnSpc>
              <a:spcBef>
                <a:spcPts val="0"/>
              </a:spcBef>
              <a:spcAft>
                <a:spcPts val="0"/>
              </a:spcAft>
              <a:buNone/>
            </a:pPr>
            <a:endParaRPr sz="4000">
              <a:solidFill>
                <a:srgbClr val="002060"/>
              </a:solidFill>
              <a:latin typeface="Calibri"/>
              <a:ea typeface="Calibri"/>
              <a:cs typeface="Calibri"/>
              <a:sym typeface="Calibri"/>
            </a:endParaRPr>
          </a:p>
        </p:txBody>
      </p:sp>
      <p:pic>
        <p:nvPicPr>
          <p:cNvPr id="75" name="Google Shape;75;p10"/>
          <p:cNvPicPr preferRelativeResize="0"/>
          <p:nvPr/>
        </p:nvPicPr>
        <p:blipFill rotWithShape="1">
          <a:blip r:embed="rId4">
            <a:alphaModFix/>
          </a:blip>
          <a:srcRect/>
          <a:stretch/>
        </p:blipFill>
        <p:spPr>
          <a:xfrm>
            <a:off x="91440" y="6178858"/>
            <a:ext cx="580082" cy="580082"/>
          </a:xfrm>
          <a:prstGeom prst="rect">
            <a:avLst/>
          </a:prstGeom>
          <a:noFill/>
          <a:ln>
            <a:noFill/>
          </a:ln>
          <a:effectLst>
            <a:outerShdw blurRad="50800" dist="38100" dir="2700000" algn="tl" rotWithShape="0">
              <a:srgbClr val="000000">
                <a:alpha val="40000"/>
              </a:srgbClr>
            </a:outerShdw>
          </a:effectLst>
        </p:spPr>
      </p:pic>
      <p:pic>
        <p:nvPicPr>
          <p:cNvPr id="76" name="Google Shape;76;p10"/>
          <p:cNvPicPr preferRelativeResize="0"/>
          <p:nvPr/>
        </p:nvPicPr>
        <p:blipFill rotWithShape="1">
          <a:blip r:embed="rId5">
            <a:alphaModFix/>
          </a:blip>
          <a:srcRect/>
          <a:stretch/>
        </p:blipFill>
        <p:spPr>
          <a:xfrm>
            <a:off x="11514297" y="6178857"/>
            <a:ext cx="580081" cy="580081"/>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1"/>
          <p:cNvPicPr preferRelativeResize="0"/>
          <p:nvPr/>
        </p:nvPicPr>
        <p:blipFill rotWithShape="1">
          <a:blip r:embed="rId3">
            <a:alphaModFix/>
          </a:blip>
          <a:srcRect/>
          <a:stretch/>
        </p:blipFill>
        <p:spPr>
          <a:xfrm>
            <a:off x="3885875" y="1463025"/>
            <a:ext cx="7016174" cy="5038173"/>
          </a:xfrm>
          <a:prstGeom prst="rect">
            <a:avLst/>
          </a:prstGeom>
          <a:no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pic>
      <p:sp>
        <p:nvSpPr>
          <p:cNvPr id="83" name="Google Shape;83;p11"/>
          <p:cNvSpPr txBox="1"/>
          <p:nvPr/>
        </p:nvSpPr>
        <p:spPr>
          <a:xfrm>
            <a:off x="780950" y="1463050"/>
            <a:ext cx="10941000" cy="7746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2060"/>
              </a:solidFill>
              <a:latin typeface="Calibri"/>
              <a:ea typeface="Calibri"/>
              <a:cs typeface="Calibri"/>
              <a:sym typeface="Calibri"/>
            </a:endParaRPr>
          </a:p>
        </p:txBody>
      </p:sp>
      <p:sp>
        <p:nvSpPr>
          <p:cNvPr id="84" name="Google Shape;84;p11"/>
          <p:cNvSpPr txBox="1"/>
          <p:nvPr/>
        </p:nvSpPr>
        <p:spPr>
          <a:xfrm>
            <a:off x="838200" y="539015"/>
            <a:ext cx="10515600" cy="92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4000">
                <a:solidFill>
                  <a:srgbClr val="002060"/>
                </a:solidFill>
                <a:latin typeface="Calibri"/>
                <a:ea typeface="Calibri"/>
                <a:cs typeface="Calibri"/>
                <a:sym typeface="Calibri"/>
              </a:rPr>
              <a:t>Tomorrow’s Flying Weather</a:t>
            </a:r>
            <a:endParaRPr sz="4000">
              <a:solidFill>
                <a:srgbClr val="002060"/>
              </a:solidFill>
              <a:latin typeface="Calibri"/>
              <a:ea typeface="Calibri"/>
              <a:cs typeface="Calibri"/>
              <a:sym typeface="Calibri"/>
            </a:endParaRPr>
          </a:p>
        </p:txBody>
      </p:sp>
      <p:sp>
        <p:nvSpPr>
          <p:cNvPr id="85" name="Google Shape;85;p11"/>
          <p:cNvSpPr txBox="1"/>
          <p:nvPr/>
        </p:nvSpPr>
        <p:spPr>
          <a:xfrm>
            <a:off x="1289950" y="2494150"/>
            <a:ext cx="3619200" cy="2893800"/>
          </a:xfrm>
          <a:prstGeom prst="rect">
            <a:avLst/>
          </a:prstGeom>
          <a:solidFill>
            <a:srgbClr val="FFFFFF"/>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457200" lvl="0" indent="-368300" algn="l" rtl="0">
              <a:spcBef>
                <a:spcPts val="0"/>
              </a:spcBef>
              <a:spcAft>
                <a:spcPts val="0"/>
              </a:spcAft>
              <a:buClr>
                <a:srgbClr val="002060"/>
              </a:buClr>
              <a:buSzPts val="2200"/>
              <a:buFont typeface="Calibri"/>
              <a:buChar char="●"/>
            </a:pPr>
            <a:r>
              <a:rPr lang="en-US" sz="2200">
                <a:solidFill>
                  <a:srgbClr val="002060"/>
                </a:solidFill>
                <a:latin typeface="Calibri"/>
                <a:ea typeface="Calibri"/>
                <a:cs typeface="Calibri"/>
                <a:sym typeface="Calibri"/>
              </a:rPr>
              <a:t>No significant flying weather concerns on Friday for Branches 1 and 2.</a:t>
            </a:r>
            <a:br>
              <a:rPr lang="en-US" sz="2200">
                <a:solidFill>
                  <a:srgbClr val="002060"/>
                </a:solidFill>
                <a:latin typeface="Calibri"/>
                <a:ea typeface="Calibri"/>
                <a:cs typeface="Calibri"/>
                <a:sym typeface="Calibri"/>
              </a:rPr>
            </a:br>
            <a:endParaRPr sz="2200">
              <a:solidFill>
                <a:srgbClr val="002060"/>
              </a:solidFill>
              <a:latin typeface="Calibri"/>
              <a:ea typeface="Calibri"/>
              <a:cs typeface="Calibri"/>
              <a:sym typeface="Calibri"/>
            </a:endParaRPr>
          </a:p>
          <a:p>
            <a:pPr marL="457200" lvl="0" indent="-368300" algn="l" rtl="0">
              <a:spcBef>
                <a:spcPts val="0"/>
              </a:spcBef>
              <a:spcAft>
                <a:spcPts val="0"/>
              </a:spcAft>
              <a:buClr>
                <a:srgbClr val="002060"/>
              </a:buClr>
              <a:buSzPts val="2200"/>
              <a:buFont typeface="Calibri"/>
              <a:buChar char="●"/>
            </a:pPr>
            <a:r>
              <a:rPr lang="en-US" sz="2200">
                <a:solidFill>
                  <a:srgbClr val="002060"/>
                </a:solidFill>
                <a:latin typeface="Calibri"/>
                <a:ea typeface="Calibri"/>
                <a:cs typeface="Calibri"/>
                <a:sym typeface="Calibri"/>
              </a:rPr>
              <a:t>Snow showers and occasional lower ceilings over Branch 3.</a:t>
            </a:r>
            <a:endParaRPr sz="2200">
              <a:solidFill>
                <a:srgbClr val="002060"/>
              </a:solidFill>
              <a:latin typeface="Calibri"/>
              <a:ea typeface="Calibri"/>
              <a:cs typeface="Calibri"/>
              <a:sym typeface="Calibri"/>
            </a:endParaRPr>
          </a:p>
        </p:txBody>
      </p:sp>
      <p:pic>
        <p:nvPicPr>
          <p:cNvPr id="86" name="Google Shape;86;p11"/>
          <p:cNvPicPr preferRelativeResize="0"/>
          <p:nvPr/>
        </p:nvPicPr>
        <p:blipFill rotWithShape="1">
          <a:blip r:embed="rId4">
            <a:alphaModFix/>
          </a:blip>
          <a:srcRect/>
          <a:stretch/>
        </p:blipFill>
        <p:spPr>
          <a:xfrm>
            <a:off x="11514297" y="6178857"/>
            <a:ext cx="580081" cy="580081"/>
          </a:xfrm>
          <a:prstGeom prst="rect">
            <a:avLst/>
          </a:prstGeom>
          <a:noFill/>
          <a:ln>
            <a:noFill/>
          </a:ln>
          <a:effectLst>
            <a:outerShdw blurRad="50800" dist="38100" dir="2700000" algn="tl" rotWithShape="0">
              <a:srgbClr val="000000">
                <a:alpha val="40000"/>
              </a:srgbClr>
            </a:outerShdw>
          </a:effectLst>
        </p:spPr>
      </p:pic>
      <p:pic>
        <p:nvPicPr>
          <p:cNvPr id="87" name="Google Shape;87;p11"/>
          <p:cNvPicPr preferRelativeResize="0"/>
          <p:nvPr/>
        </p:nvPicPr>
        <p:blipFill rotWithShape="1">
          <a:blip r:embed="rId5">
            <a:alphaModFix/>
          </a:blip>
          <a:srcRect/>
          <a:stretch/>
        </p:blipFill>
        <p:spPr>
          <a:xfrm>
            <a:off x="91440" y="6178858"/>
            <a:ext cx="580082" cy="580082"/>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2"/>
          <p:cNvPicPr preferRelativeResize="0"/>
          <p:nvPr/>
        </p:nvPicPr>
        <p:blipFill rotWithShape="1">
          <a:blip r:embed="rId3">
            <a:alphaModFix/>
          </a:blip>
          <a:srcRect/>
          <a:stretch/>
        </p:blipFill>
        <p:spPr>
          <a:xfrm>
            <a:off x="1432551" y="1435600"/>
            <a:ext cx="9326898" cy="5246380"/>
          </a:xfrm>
          <a:prstGeom prst="rect">
            <a:avLst/>
          </a:prstGeom>
          <a:no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pic>
      <p:sp>
        <p:nvSpPr>
          <p:cNvPr id="94" name="Google Shape;94;p12"/>
          <p:cNvSpPr txBox="1"/>
          <p:nvPr/>
        </p:nvSpPr>
        <p:spPr>
          <a:xfrm>
            <a:off x="838200" y="539015"/>
            <a:ext cx="10515600" cy="92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4000">
                <a:solidFill>
                  <a:srgbClr val="002060"/>
                </a:solidFill>
                <a:latin typeface="Calibri"/>
                <a:ea typeface="Calibri"/>
                <a:cs typeface="Calibri"/>
                <a:sym typeface="Calibri"/>
              </a:rPr>
              <a:t>Tomorrow’s Wind Forecast</a:t>
            </a:r>
            <a:endParaRPr sz="4000">
              <a:solidFill>
                <a:srgbClr val="002060"/>
              </a:solidFill>
              <a:latin typeface="Calibri"/>
              <a:ea typeface="Calibri"/>
              <a:cs typeface="Calibri"/>
              <a:sym typeface="Calibri"/>
            </a:endParaRPr>
          </a:p>
        </p:txBody>
      </p:sp>
      <p:pic>
        <p:nvPicPr>
          <p:cNvPr id="95" name="Google Shape;95;p12"/>
          <p:cNvPicPr preferRelativeResize="0"/>
          <p:nvPr/>
        </p:nvPicPr>
        <p:blipFill rotWithShape="1">
          <a:blip r:embed="rId4">
            <a:alphaModFix/>
          </a:blip>
          <a:srcRect/>
          <a:stretch/>
        </p:blipFill>
        <p:spPr>
          <a:xfrm>
            <a:off x="11514297" y="6178857"/>
            <a:ext cx="580081" cy="580081"/>
          </a:xfrm>
          <a:prstGeom prst="rect">
            <a:avLst/>
          </a:prstGeom>
          <a:noFill/>
          <a:ln>
            <a:noFill/>
          </a:ln>
          <a:effectLst>
            <a:outerShdw blurRad="50800" dist="38100" dir="2700000" algn="tl" rotWithShape="0">
              <a:srgbClr val="000000">
                <a:alpha val="40000"/>
              </a:srgbClr>
            </a:outerShdw>
          </a:effectLst>
        </p:spPr>
      </p:pic>
      <p:pic>
        <p:nvPicPr>
          <p:cNvPr id="96" name="Google Shape;96;p12"/>
          <p:cNvPicPr preferRelativeResize="0"/>
          <p:nvPr/>
        </p:nvPicPr>
        <p:blipFill rotWithShape="1">
          <a:blip r:embed="rId5">
            <a:alphaModFix/>
          </a:blip>
          <a:srcRect/>
          <a:stretch/>
        </p:blipFill>
        <p:spPr>
          <a:xfrm>
            <a:off x="91440" y="6178858"/>
            <a:ext cx="580082" cy="580082"/>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2798299" y="1917577"/>
            <a:ext cx="6595403" cy="3728621"/>
          </a:xfrm>
          <a:prstGeom prst="rect">
            <a:avLst/>
          </a:prstGeom>
        </p:spPr>
        <p:txBody>
          <a:bodyPr wrap="square" numCol="1">
            <a:noAutofit/>
          </a:bodyPr>
          <a:lstStyle/>
          <a:p>
            <a:pPr algn="ctr"/>
            <a:endParaRPr lang="en-US" sz="6000">
              <a:solidFill>
                <a:srgbClr val="002060"/>
              </a:solidFill>
            </a:endParaRPr>
          </a:p>
        </p:txBody>
      </p:sp>
      <p:graphicFrame>
        <p:nvGraphicFramePr>
          <p:cNvPr id="2" name="Diagram 1">
            <a:extLst>
              <a:ext uri="{FF2B5EF4-FFF2-40B4-BE49-F238E27FC236}">
                <a16:creationId xmlns:a16="http://schemas.microsoft.com/office/drawing/2014/main" id="{BC1FC922-3251-437A-BF3D-54B928925105}"/>
              </a:ext>
            </a:extLst>
          </p:cNvPr>
          <p:cNvGraphicFramePr/>
          <p:nvPr>
            <p:extLst>
              <p:ext uri="{D42A27DB-BD31-4B8C-83A1-F6EECF244321}">
                <p14:modId xmlns:p14="http://schemas.microsoft.com/office/powerpoint/2010/main" val="2795136483"/>
              </p:ext>
            </p:extLst>
          </p:nvPr>
        </p:nvGraphicFramePr>
        <p:xfrm>
          <a:off x="2798298" y="2158545"/>
          <a:ext cx="6595403" cy="3129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309EB55-BDC6-40C8-BDC5-0B9840F38D11}"/>
              </a:ext>
            </a:extLst>
          </p:cNvPr>
          <p:cNvSpPr txBox="1"/>
          <p:nvPr/>
        </p:nvSpPr>
        <p:spPr>
          <a:xfrm>
            <a:off x="3312850" y="701335"/>
            <a:ext cx="5566300" cy="707886"/>
          </a:xfrm>
          <a:prstGeom prst="rect">
            <a:avLst/>
          </a:prstGeom>
          <a:noFill/>
        </p:spPr>
        <p:txBody>
          <a:bodyPr wrap="square" rtlCol="0">
            <a:spAutoFit/>
          </a:bodyPr>
          <a:lstStyle/>
          <a:p>
            <a:pPr algn="ctr"/>
            <a:r>
              <a:rPr lang="en-US" sz="4000">
                <a:solidFill>
                  <a:srgbClr val="002060"/>
                </a:solidFill>
                <a:latin typeface="+mj-lt"/>
              </a:rPr>
              <a:t>Ground Rules</a:t>
            </a:r>
          </a:p>
        </p:txBody>
      </p:sp>
    </p:spTree>
    <p:extLst>
      <p:ext uri="{BB962C8B-B14F-4D97-AF65-F5344CB8AC3E}">
        <p14:creationId xmlns:p14="http://schemas.microsoft.com/office/powerpoint/2010/main" val="38809516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3"/>
          <p:cNvPicPr preferRelativeResize="0"/>
          <p:nvPr/>
        </p:nvPicPr>
        <p:blipFill rotWithShape="1">
          <a:blip r:embed="rId3">
            <a:alphaModFix/>
          </a:blip>
          <a:srcRect l="19" r="19"/>
          <a:stretch/>
        </p:blipFill>
        <p:spPr>
          <a:xfrm>
            <a:off x="1432560" y="1435608"/>
            <a:ext cx="9326880" cy="5248657"/>
          </a:xfrm>
          <a:prstGeom prst="rect">
            <a:avLst/>
          </a:prstGeom>
          <a:no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pic>
      <p:sp>
        <p:nvSpPr>
          <p:cNvPr id="103" name="Google Shape;103;p13"/>
          <p:cNvSpPr txBox="1"/>
          <p:nvPr/>
        </p:nvSpPr>
        <p:spPr>
          <a:xfrm>
            <a:off x="838200" y="539015"/>
            <a:ext cx="10515600" cy="92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4000">
                <a:solidFill>
                  <a:srgbClr val="002060"/>
                </a:solidFill>
                <a:latin typeface="Calibri"/>
                <a:ea typeface="Calibri"/>
                <a:cs typeface="Calibri"/>
                <a:sym typeface="Calibri"/>
              </a:rPr>
              <a:t>Tomorrow’s Low Temp Forecast</a:t>
            </a:r>
            <a:endParaRPr sz="4000">
              <a:solidFill>
                <a:srgbClr val="002060"/>
              </a:solidFill>
              <a:latin typeface="Calibri"/>
              <a:ea typeface="Calibri"/>
              <a:cs typeface="Calibri"/>
              <a:sym typeface="Calibri"/>
            </a:endParaRPr>
          </a:p>
        </p:txBody>
      </p:sp>
      <p:pic>
        <p:nvPicPr>
          <p:cNvPr id="104" name="Google Shape;104;p13"/>
          <p:cNvPicPr preferRelativeResize="0"/>
          <p:nvPr/>
        </p:nvPicPr>
        <p:blipFill rotWithShape="1">
          <a:blip r:embed="rId4">
            <a:alphaModFix/>
          </a:blip>
          <a:srcRect/>
          <a:stretch/>
        </p:blipFill>
        <p:spPr>
          <a:xfrm>
            <a:off x="11514297" y="6178857"/>
            <a:ext cx="580081" cy="580081"/>
          </a:xfrm>
          <a:prstGeom prst="rect">
            <a:avLst/>
          </a:prstGeom>
          <a:noFill/>
          <a:ln>
            <a:noFill/>
          </a:ln>
          <a:effectLst>
            <a:outerShdw blurRad="50800" dist="38100" dir="2700000" algn="tl" rotWithShape="0">
              <a:srgbClr val="000000">
                <a:alpha val="40000"/>
              </a:srgbClr>
            </a:outerShdw>
          </a:effectLst>
        </p:spPr>
      </p:pic>
      <p:pic>
        <p:nvPicPr>
          <p:cNvPr id="105" name="Google Shape;105;p13"/>
          <p:cNvPicPr preferRelativeResize="0"/>
          <p:nvPr/>
        </p:nvPicPr>
        <p:blipFill rotWithShape="1">
          <a:blip r:embed="rId5">
            <a:alphaModFix/>
          </a:blip>
          <a:srcRect/>
          <a:stretch/>
        </p:blipFill>
        <p:spPr>
          <a:xfrm>
            <a:off x="91440" y="6178858"/>
            <a:ext cx="580082" cy="580082"/>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4"/>
          <p:cNvPicPr preferRelativeResize="0"/>
          <p:nvPr/>
        </p:nvPicPr>
        <p:blipFill rotWithShape="1">
          <a:blip r:embed="rId3">
            <a:alphaModFix/>
          </a:blip>
          <a:srcRect l="19" r="19"/>
          <a:stretch/>
        </p:blipFill>
        <p:spPr>
          <a:xfrm>
            <a:off x="1432560" y="1435608"/>
            <a:ext cx="9326880" cy="5248657"/>
          </a:xfrm>
          <a:prstGeom prst="rect">
            <a:avLst/>
          </a:prstGeom>
          <a:no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pic>
      <p:sp>
        <p:nvSpPr>
          <p:cNvPr id="112" name="Google Shape;112;p14"/>
          <p:cNvSpPr txBox="1"/>
          <p:nvPr/>
        </p:nvSpPr>
        <p:spPr>
          <a:xfrm>
            <a:off x="838200" y="539015"/>
            <a:ext cx="10515600" cy="92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4000">
                <a:solidFill>
                  <a:srgbClr val="002060"/>
                </a:solidFill>
                <a:latin typeface="Calibri"/>
                <a:ea typeface="Calibri"/>
                <a:cs typeface="Calibri"/>
                <a:sym typeface="Calibri"/>
              </a:rPr>
              <a:t>Tomorrow’s High Temp Forecast</a:t>
            </a:r>
            <a:endParaRPr sz="4000">
              <a:solidFill>
                <a:srgbClr val="002060"/>
              </a:solidFill>
              <a:latin typeface="Calibri"/>
              <a:ea typeface="Calibri"/>
              <a:cs typeface="Calibri"/>
              <a:sym typeface="Calibri"/>
            </a:endParaRPr>
          </a:p>
        </p:txBody>
      </p:sp>
      <p:pic>
        <p:nvPicPr>
          <p:cNvPr id="113" name="Google Shape;113;p14"/>
          <p:cNvPicPr preferRelativeResize="0"/>
          <p:nvPr/>
        </p:nvPicPr>
        <p:blipFill rotWithShape="1">
          <a:blip r:embed="rId4">
            <a:alphaModFix/>
          </a:blip>
          <a:srcRect/>
          <a:stretch/>
        </p:blipFill>
        <p:spPr>
          <a:xfrm>
            <a:off x="11514297" y="6178857"/>
            <a:ext cx="580081" cy="580081"/>
          </a:xfrm>
          <a:prstGeom prst="rect">
            <a:avLst/>
          </a:prstGeom>
          <a:noFill/>
          <a:ln>
            <a:noFill/>
          </a:ln>
          <a:effectLst>
            <a:outerShdw blurRad="50800" dist="38100" dir="2700000" algn="tl" rotWithShape="0">
              <a:srgbClr val="000000">
                <a:alpha val="40000"/>
              </a:srgbClr>
            </a:outerShdw>
          </a:effectLst>
        </p:spPr>
      </p:pic>
      <p:pic>
        <p:nvPicPr>
          <p:cNvPr id="114" name="Google Shape;114;p14"/>
          <p:cNvPicPr preferRelativeResize="0"/>
          <p:nvPr/>
        </p:nvPicPr>
        <p:blipFill rotWithShape="1">
          <a:blip r:embed="rId5">
            <a:alphaModFix/>
          </a:blip>
          <a:srcRect/>
          <a:stretch/>
        </p:blipFill>
        <p:spPr>
          <a:xfrm>
            <a:off x="91440" y="6178858"/>
            <a:ext cx="580082" cy="580082"/>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p:nvPr/>
        </p:nvSpPr>
        <p:spPr>
          <a:xfrm>
            <a:off x="838200" y="539015"/>
            <a:ext cx="10515600" cy="92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4000">
                <a:solidFill>
                  <a:srgbClr val="002060"/>
                </a:solidFill>
                <a:latin typeface="Calibri"/>
                <a:ea typeface="Calibri"/>
                <a:cs typeface="Calibri"/>
                <a:sym typeface="Calibri"/>
              </a:rPr>
              <a:t>Anchorage 5-day Forecast</a:t>
            </a:r>
            <a:endParaRPr sz="4000">
              <a:solidFill>
                <a:srgbClr val="002060"/>
              </a:solidFill>
              <a:latin typeface="Calibri"/>
              <a:ea typeface="Calibri"/>
              <a:cs typeface="Calibri"/>
              <a:sym typeface="Calibri"/>
            </a:endParaRPr>
          </a:p>
        </p:txBody>
      </p:sp>
      <p:pic>
        <p:nvPicPr>
          <p:cNvPr id="121" name="Google Shape;121;p15"/>
          <p:cNvPicPr preferRelativeResize="0"/>
          <p:nvPr/>
        </p:nvPicPr>
        <p:blipFill rotWithShape="1">
          <a:blip r:embed="rId3">
            <a:alphaModFix/>
          </a:blip>
          <a:srcRect/>
          <a:stretch/>
        </p:blipFill>
        <p:spPr>
          <a:xfrm>
            <a:off x="11514297" y="6178857"/>
            <a:ext cx="580081" cy="580081"/>
          </a:xfrm>
          <a:prstGeom prst="rect">
            <a:avLst/>
          </a:prstGeom>
          <a:noFill/>
          <a:ln>
            <a:noFill/>
          </a:ln>
          <a:effectLst>
            <a:outerShdw blurRad="50800" dist="38100" dir="2700000" algn="tl" rotWithShape="0">
              <a:srgbClr val="000000">
                <a:alpha val="40000"/>
              </a:srgbClr>
            </a:outerShdw>
          </a:effectLst>
        </p:spPr>
      </p:pic>
      <p:pic>
        <p:nvPicPr>
          <p:cNvPr id="122" name="Google Shape;122;p15"/>
          <p:cNvPicPr preferRelativeResize="0"/>
          <p:nvPr/>
        </p:nvPicPr>
        <p:blipFill rotWithShape="1">
          <a:blip r:embed="rId4">
            <a:alphaModFix/>
          </a:blip>
          <a:srcRect/>
          <a:stretch/>
        </p:blipFill>
        <p:spPr>
          <a:xfrm>
            <a:off x="91440" y="6178858"/>
            <a:ext cx="580082" cy="580082"/>
          </a:xfrm>
          <a:prstGeom prst="rect">
            <a:avLst/>
          </a:prstGeom>
          <a:noFill/>
          <a:ln>
            <a:noFill/>
          </a:ln>
          <a:effectLst>
            <a:outerShdw blurRad="50800" dist="38100" dir="2700000" algn="tl" rotWithShape="0">
              <a:srgbClr val="000000">
                <a:alpha val="40000"/>
              </a:srgbClr>
            </a:outerShdw>
          </a:effectLst>
        </p:spPr>
      </p:pic>
      <p:pic>
        <p:nvPicPr>
          <p:cNvPr id="123" name="Google Shape;123;p15"/>
          <p:cNvPicPr preferRelativeResize="0"/>
          <p:nvPr/>
        </p:nvPicPr>
        <p:blipFill>
          <a:blip r:embed="rId5">
            <a:alphaModFix/>
          </a:blip>
          <a:stretch>
            <a:fillRect/>
          </a:stretch>
        </p:blipFill>
        <p:spPr>
          <a:xfrm>
            <a:off x="152400" y="1615415"/>
            <a:ext cx="11887201" cy="3505796"/>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266131" y="1960880"/>
            <a:ext cx="11659738" cy="4358105"/>
          </a:xfrm>
          <a:prstGeom prst="rect">
            <a:avLst/>
          </a:prstGeom>
        </p:spPr>
        <p:txBody>
          <a:bodyPr wrap="square" numCol="1">
            <a:noAutofit/>
          </a:bodyPr>
          <a:lstStyle/>
          <a:p>
            <a:pPr algn="ctr">
              <a:spcAft>
                <a:spcPts val="1200"/>
              </a:spcAft>
            </a:pPr>
            <a:r>
              <a:rPr lang="en-US" sz="6000">
                <a:solidFill>
                  <a:srgbClr val="002060"/>
                </a:solidFill>
              </a:rPr>
              <a:t>Operations</a:t>
            </a:r>
          </a:p>
        </p:txBody>
      </p:sp>
    </p:spTree>
    <p:extLst>
      <p:ext uri="{BB962C8B-B14F-4D97-AF65-F5344CB8AC3E}">
        <p14:creationId xmlns:p14="http://schemas.microsoft.com/office/powerpoint/2010/main" val="2436205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0882AA-640B-4EDF-961B-24D0260AEBA3}"/>
              </a:ext>
            </a:extLst>
          </p:cNvPr>
          <p:cNvSpPr txBox="1"/>
          <p:nvPr/>
        </p:nvSpPr>
        <p:spPr>
          <a:xfrm>
            <a:off x="1447207" y="301755"/>
            <a:ext cx="1102936" cy="942680"/>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A1F7F79B-21BC-48A6-9197-9B7829808738}"/>
              </a:ext>
            </a:extLst>
          </p:cNvPr>
          <p:cNvSpPr txBox="1"/>
          <p:nvPr/>
        </p:nvSpPr>
        <p:spPr>
          <a:xfrm>
            <a:off x="9568377" y="398169"/>
            <a:ext cx="1102936" cy="942680"/>
          </a:xfrm>
          <a:prstGeom prst="rect">
            <a:avLst/>
          </a:prstGeom>
          <a:solidFill>
            <a:schemeClr val="bg1"/>
          </a:solidFill>
        </p:spPr>
        <p:txBody>
          <a:bodyPr wrap="square" rtlCol="0">
            <a:spAutoFit/>
          </a:bodyPr>
          <a:lstStyle/>
          <a:p>
            <a:endParaRPr lang="en-US"/>
          </a:p>
        </p:txBody>
      </p:sp>
      <p:sp>
        <p:nvSpPr>
          <p:cNvPr id="8" name="TextBox 7">
            <a:extLst>
              <a:ext uri="{FF2B5EF4-FFF2-40B4-BE49-F238E27FC236}">
                <a16:creationId xmlns:a16="http://schemas.microsoft.com/office/drawing/2014/main" id="{90490B2F-E34A-41F8-BF84-D7A55FFAA970}"/>
              </a:ext>
            </a:extLst>
          </p:cNvPr>
          <p:cNvSpPr txBox="1"/>
          <p:nvPr/>
        </p:nvSpPr>
        <p:spPr>
          <a:xfrm>
            <a:off x="8985956" y="733778"/>
            <a:ext cx="1332088" cy="1038578"/>
          </a:xfrm>
          <a:prstGeom prst="rect">
            <a:avLst/>
          </a:prstGeom>
          <a:solidFill>
            <a:schemeClr val="bg1"/>
          </a:solidFill>
        </p:spPr>
        <p:txBody>
          <a:bodyPr wrap="square" rtlCol="0">
            <a:spAutoFit/>
          </a:bodyPr>
          <a:lstStyle/>
          <a:p>
            <a:endParaRPr lang="en-US"/>
          </a:p>
        </p:txBody>
      </p:sp>
      <p:sp>
        <p:nvSpPr>
          <p:cNvPr id="9" name="TextBox 8">
            <a:extLst>
              <a:ext uri="{FF2B5EF4-FFF2-40B4-BE49-F238E27FC236}">
                <a16:creationId xmlns:a16="http://schemas.microsoft.com/office/drawing/2014/main" id="{2FDB0FF5-7588-49CF-A2B3-F636A2B6AC8D}"/>
              </a:ext>
            </a:extLst>
          </p:cNvPr>
          <p:cNvSpPr txBox="1"/>
          <p:nvPr/>
        </p:nvSpPr>
        <p:spPr>
          <a:xfrm>
            <a:off x="1820888" y="748128"/>
            <a:ext cx="1102936" cy="1024231"/>
          </a:xfrm>
          <a:prstGeom prst="rect">
            <a:avLst/>
          </a:prstGeom>
          <a:solidFill>
            <a:schemeClr val="bg1"/>
          </a:solidFill>
        </p:spPr>
        <p:txBody>
          <a:bodyPr wrap="square" rtlCol="0">
            <a:spAutoFit/>
          </a:bodyPr>
          <a:lstStyle/>
          <a:p>
            <a:endParaRPr lang="en-US"/>
          </a:p>
        </p:txBody>
      </p:sp>
      <p:sp>
        <p:nvSpPr>
          <p:cNvPr id="11" name="Title 1">
            <a:extLst>
              <a:ext uri="{FF2B5EF4-FFF2-40B4-BE49-F238E27FC236}">
                <a16:creationId xmlns:a16="http://schemas.microsoft.com/office/drawing/2014/main" id="{AC36C51C-7D8F-4C65-9157-DDC285C5150C}"/>
              </a:ext>
            </a:extLst>
          </p:cNvPr>
          <p:cNvSpPr>
            <a:spLocks noGrp="1"/>
          </p:cNvSpPr>
          <p:nvPr>
            <p:ph type="title"/>
          </p:nvPr>
        </p:nvSpPr>
        <p:spPr>
          <a:xfrm>
            <a:off x="2336677" y="689941"/>
            <a:ext cx="7518647" cy="731520"/>
          </a:xfrm>
          <a:ln>
            <a:noFill/>
          </a:ln>
        </p:spPr>
        <p:txBody>
          <a:bodyPr>
            <a:normAutofit/>
          </a:bodyPr>
          <a:lstStyle/>
          <a:p>
            <a:r>
              <a:rPr lang="en-US" sz="4000"/>
              <a:t>Command Task Organization </a:t>
            </a:r>
          </a:p>
        </p:txBody>
      </p:sp>
      <p:sp>
        <p:nvSpPr>
          <p:cNvPr id="12" name="TextBox 11">
            <a:extLst>
              <a:ext uri="{FF2B5EF4-FFF2-40B4-BE49-F238E27FC236}">
                <a16:creationId xmlns:a16="http://schemas.microsoft.com/office/drawing/2014/main" id="{6097BCE1-788E-437E-A2D6-3ECAF8CCD038}"/>
              </a:ext>
            </a:extLst>
          </p:cNvPr>
          <p:cNvSpPr txBox="1"/>
          <p:nvPr/>
        </p:nvSpPr>
        <p:spPr>
          <a:xfrm>
            <a:off x="2002927" y="1244435"/>
            <a:ext cx="920897" cy="758138"/>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78F2F9B6-CF04-47D3-84BD-16DD0AD81605}"/>
              </a:ext>
            </a:extLst>
          </p:cNvPr>
          <p:cNvSpPr txBox="1"/>
          <p:nvPr/>
        </p:nvSpPr>
        <p:spPr>
          <a:xfrm>
            <a:off x="8885890" y="1340849"/>
            <a:ext cx="1056168" cy="927817"/>
          </a:xfrm>
          <a:prstGeom prst="rect">
            <a:avLst/>
          </a:prstGeom>
          <a:solidFill>
            <a:schemeClr val="bg1"/>
          </a:solidFill>
        </p:spPr>
        <p:txBody>
          <a:bodyPr wrap="square" rtlCol="0">
            <a:spAutoFit/>
          </a:bodyPr>
          <a:lstStyle/>
          <a:p>
            <a:endParaRPr lang="en-US"/>
          </a:p>
        </p:txBody>
      </p:sp>
      <p:pic>
        <p:nvPicPr>
          <p:cNvPr id="18" name="Picture 17">
            <a:extLst>
              <a:ext uri="{FF2B5EF4-FFF2-40B4-BE49-F238E27FC236}">
                <a16:creationId xmlns:a16="http://schemas.microsoft.com/office/drawing/2014/main" id="{02754664-A9F8-462C-B2F8-F4C9D6FDFD64}"/>
              </a:ext>
            </a:extLst>
          </p:cNvPr>
          <p:cNvPicPr>
            <a:picLocks noChangeAspect="1"/>
          </p:cNvPicPr>
          <p:nvPr/>
        </p:nvPicPr>
        <p:blipFill>
          <a:blip r:embed="rId2"/>
          <a:stretch>
            <a:fillRect/>
          </a:stretch>
        </p:blipFill>
        <p:spPr>
          <a:xfrm>
            <a:off x="2108817" y="1420490"/>
            <a:ext cx="7974366" cy="5394647"/>
          </a:xfrm>
          <a:prstGeom prst="rect">
            <a:avLst/>
          </a:prstGeom>
        </p:spPr>
      </p:pic>
    </p:spTree>
    <p:extLst>
      <p:ext uri="{BB962C8B-B14F-4D97-AF65-F5344CB8AC3E}">
        <p14:creationId xmlns:p14="http://schemas.microsoft.com/office/powerpoint/2010/main" val="33133817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C6EB14-351C-48B6-B3E7-3A70AA6686ED}"/>
              </a:ext>
            </a:extLst>
          </p:cNvPr>
          <p:cNvSpPr>
            <a:spLocks noGrp="1"/>
          </p:cNvSpPr>
          <p:nvPr>
            <p:ph type="title"/>
          </p:nvPr>
        </p:nvSpPr>
        <p:spPr>
          <a:xfrm>
            <a:off x="2669590" y="690414"/>
            <a:ext cx="6852821" cy="731520"/>
          </a:xfrm>
          <a:ln>
            <a:noFill/>
          </a:ln>
        </p:spPr>
        <p:txBody>
          <a:bodyPr>
            <a:normAutofit/>
          </a:bodyPr>
          <a:lstStyle/>
          <a:p>
            <a:r>
              <a:rPr lang="en-US" sz="4000"/>
              <a:t>Operations Task Organization </a:t>
            </a:r>
          </a:p>
        </p:txBody>
      </p:sp>
      <p:pic>
        <p:nvPicPr>
          <p:cNvPr id="7" name="Picture 6">
            <a:extLst>
              <a:ext uri="{FF2B5EF4-FFF2-40B4-BE49-F238E27FC236}">
                <a16:creationId xmlns:a16="http://schemas.microsoft.com/office/drawing/2014/main" id="{71DE7C4F-C4B2-4AAD-87F3-CC158EA9B562}"/>
              </a:ext>
            </a:extLst>
          </p:cNvPr>
          <p:cNvPicPr>
            <a:picLocks noChangeAspect="1"/>
          </p:cNvPicPr>
          <p:nvPr/>
        </p:nvPicPr>
        <p:blipFill>
          <a:blip r:embed="rId2"/>
          <a:stretch>
            <a:fillRect/>
          </a:stretch>
        </p:blipFill>
        <p:spPr>
          <a:xfrm>
            <a:off x="738187" y="1671518"/>
            <a:ext cx="10715625" cy="5019675"/>
          </a:xfrm>
          <a:prstGeom prst="rect">
            <a:avLst/>
          </a:prstGeom>
        </p:spPr>
      </p:pic>
    </p:spTree>
    <p:extLst>
      <p:ext uri="{BB962C8B-B14F-4D97-AF65-F5344CB8AC3E}">
        <p14:creationId xmlns:p14="http://schemas.microsoft.com/office/powerpoint/2010/main" val="28843982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3586480" y="696688"/>
            <a:ext cx="5019041" cy="731520"/>
          </a:xfrm>
          <a:prstGeom prst="rect">
            <a:avLst/>
          </a:prstGeom>
        </p:spPr>
        <p:txBody>
          <a:bodyPr wrap="square" numCol="1">
            <a:noAutofit/>
          </a:bodyPr>
          <a:lstStyle/>
          <a:p>
            <a:pPr algn="ctr">
              <a:spcAft>
                <a:spcPts val="1200"/>
              </a:spcAft>
            </a:pPr>
            <a:r>
              <a:rPr lang="en-US" sz="4000">
                <a:solidFill>
                  <a:srgbClr val="002060"/>
                </a:solidFill>
                <a:latin typeface="+mj-lt"/>
              </a:rPr>
              <a:t>Branch Regions</a:t>
            </a:r>
          </a:p>
          <a:p>
            <a:pPr algn="ctr"/>
            <a:r>
              <a:rPr lang="en-US" sz="6000">
                <a:solidFill>
                  <a:srgbClr val="002060"/>
                </a:solidFill>
              </a:rPr>
              <a:t> </a:t>
            </a:r>
          </a:p>
          <a:p>
            <a:pPr algn="ctr"/>
            <a:endParaRPr lang="en-US" sz="6000">
              <a:solidFill>
                <a:srgbClr val="002060"/>
              </a:solidFill>
            </a:endParaRPr>
          </a:p>
        </p:txBody>
      </p:sp>
      <p:pic>
        <p:nvPicPr>
          <p:cNvPr id="1026" name="Picture 2">
            <a:extLst>
              <a:ext uri="{FF2B5EF4-FFF2-40B4-BE49-F238E27FC236}">
                <a16:creationId xmlns:a16="http://schemas.microsoft.com/office/drawing/2014/main" id="{CD59C182-3F7E-4D43-9149-96C85DC9A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746" y="1458314"/>
            <a:ext cx="8424508" cy="539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132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266131" y="1960880"/>
            <a:ext cx="11659738" cy="4358105"/>
          </a:xfrm>
          <a:prstGeom prst="rect">
            <a:avLst/>
          </a:prstGeom>
        </p:spPr>
        <p:txBody>
          <a:bodyPr wrap="square" numCol="1">
            <a:noAutofit/>
          </a:bodyPr>
          <a:lstStyle/>
          <a:p>
            <a:pPr algn="ctr">
              <a:spcAft>
                <a:spcPts val="1200"/>
              </a:spcAft>
            </a:pPr>
            <a:r>
              <a:rPr lang="en-US" sz="6000">
                <a:solidFill>
                  <a:srgbClr val="002060"/>
                </a:solidFill>
              </a:rPr>
              <a:t>Liaison Officer</a:t>
            </a:r>
          </a:p>
          <a:p>
            <a:pPr algn="ctr"/>
            <a:r>
              <a:rPr lang="en-US" sz="6000">
                <a:solidFill>
                  <a:srgbClr val="002060"/>
                </a:solidFill>
              </a:rPr>
              <a:t> </a:t>
            </a:r>
          </a:p>
          <a:p>
            <a:pPr algn="ctr"/>
            <a:r>
              <a:rPr lang="en-US" sz="6000">
                <a:solidFill>
                  <a:srgbClr val="002060"/>
                </a:solidFill>
              </a:rPr>
              <a:t>Inter-Agency Reports</a:t>
            </a:r>
          </a:p>
          <a:p>
            <a:pPr algn="ctr"/>
            <a:endParaRPr lang="en-US" sz="6000">
              <a:solidFill>
                <a:srgbClr val="002060"/>
              </a:solidFill>
            </a:endParaRPr>
          </a:p>
        </p:txBody>
      </p:sp>
    </p:spTree>
    <p:extLst>
      <p:ext uri="{BB962C8B-B14F-4D97-AF65-F5344CB8AC3E}">
        <p14:creationId xmlns:p14="http://schemas.microsoft.com/office/powerpoint/2010/main" val="39198175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266131" y="1960880"/>
            <a:ext cx="11659738" cy="4358105"/>
          </a:xfrm>
          <a:prstGeom prst="rect">
            <a:avLst/>
          </a:prstGeom>
        </p:spPr>
        <p:txBody>
          <a:bodyPr wrap="square" numCol="1">
            <a:noAutofit/>
          </a:bodyPr>
          <a:lstStyle/>
          <a:p>
            <a:pPr algn="ctr">
              <a:spcAft>
                <a:spcPts val="1200"/>
              </a:spcAft>
            </a:pPr>
            <a:r>
              <a:rPr lang="en-US" sz="6000">
                <a:solidFill>
                  <a:srgbClr val="002060"/>
                </a:solidFill>
              </a:rPr>
              <a:t>Logistics</a:t>
            </a:r>
          </a:p>
          <a:p>
            <a:pPr algn="ctr"/>
            <a:r>
              <a:rPr lang="en-US" sz="6000">
                <a:solidFill>
                  <a:srgbClr val="002060"/>
                </a:solidFill>
              </a:rPr>
              <a:t> </a:t>
            </a:r>
          </a:p>
          <a:p>
            <a:pPr algn="ctr"/>
            <a:endParaRPr lang="en-US" sz="6000">
              <a:solidFill>
                <a:srgbClr val="002060"/>
              </a:solidFill>
            </a:endParaRPr>
          </a:p>
        </p:txBody>
      </p:sp>
    </p:spTree>
    <p:extLst>
      <p:ext uri="{BB962C8B-B14F-4D97-AF65-F5344CB8AC3E}">
        <p14:creationId xmlns:p14="http://schemas.microsoft.com/office/powerpoint/2010/main" val="14376760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266131" y="1960880"/>
            <a:ext cx="11659738" cy="4358105"/>
          </a:xfrm>
          <a:prstGeom prst="rect">
            <a:avLst/>
          </a:prstGeom>
        </p:spPr>
        <p:txBody>
          <a:bodyPr wrap="square" numCol="1">
            <a:noAutofit/>
          </a:bodyPr>
          <a:lstStyle/>
          <a:p>
            <a:pPr algn="ctr">
              <a:spcAft>
                <a:spcPts val="1200"/>
              </a:spcAft>
            </a:pPr>
            <a:r>
              <a:rPr lang="en-US" sz="6000">
                <a:solidFill>
                  <a:srgbClr val="002060"/>
                </a:solidFill>
              </a:rPr>
              <a:t>Finance</a:t>
            </a:r>
          </a:p>
          <a:p>
            <a:pPr algn="ctr"/>
            <a:r>
              <a:rPr lang="en-US" sz="6000">
                <a:solidFill>
                  <a:srgbClr val="002060"/>
                </a:solidFill>
              </a:rPr>
              <a:t> </a:t>
            </a:r>
          </a:p>
          <a:p>
            <a:pPr algn="ctr"/>
            <a:endParaRPr lang="en-US" sz="6000">
              <a:solidFill>
                <a:srgbClr val="002060"/>
              </a:solidFill>
            </a:endParaRPr>
          </a:p>
        </p:txBody>
      </p:sp>
    </p:spTree>
    <p:extLst>
      <p:ext uri="{BB962C8B-B14F-4D97-AF65-F5344CB8AC3E}">
        <p14:creationId xmlns:p14="http://schemas.microsoft.com/office/powerpoint/2010/main" val="30790733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B7B0A4-89A7-454B-9C49-E22AA3D90F66}"/>
              </a:ext>
            </a:extLst>
          </p:cNvPr>
          <p:cNvSpPr>
            <a:spLocks noGrp="1"/>
          </p:cNvSpPr>
          <p:nvPr>
            <p:ph type="title"/>
          </p:nvPr>
        </p:nvSpPr>
        <p:spPr>
          <a:xfrm>
            <a:off x="3295095" y="689941"/>
            <a:ext cx="5601810" cy="731520"/>
          </a:xfrm>
        </p:spPr>
        <p:txBody>
          <a:bodyPr>
            <a:normAutofit/>
          </a:bodyPr>
          <a:lstStyle/>
          <a:p>
            <a:r>
              <a:rPr lang="en-US" sz="4000"/>
              <a:t>Incident Objectives</a:t>
            </a:r>
          </a:p>
        </p:txBody>
      </p:sp>
      <p:sp>
        <p:nvSpPr>
          <p:cNvPr id="8" name="Rectangle 7">
            <a:extLst>
              <a:ext uri="{FF2B5EF4-FFF2-40B4-BE49-F238E27FC236}">
                <a16:creationId xmlns:a16="http://schemas.microsoft.com/office/drawing/2014/main" id="{BFF96801-4390-4E33-BE6A-53C0C51F2268}"/>
              </a:ext>
            </a:extLst>
          </p:cNvPr>
          <p:cNvSpPr/>
          <p:nvPr/>
        </p:nvSpPr>
        <p:spPr>
          <a:xfrm>
            <a:off x="266131" y="1960880"/>
            <a:ext cx="11659738" cy="4358105"/>
          </a:xfrm>
          <a:prstGeom prst="rect">
            <a:avLst/>
          </a:prstGeom>
        </p:spPr>
        <p:txBody>
          <a:bodyPr wrap="square" numCol="1">
            <a:noAutofit/>
          </a:bodyPr>
          <a:lstStyle/>
          <a:p>
            <a:pPr algn="ctr"/>
            <a:r>
              <a:rPr lang="en-US" sz="6000">
                <a:solidFill>
                  <a:srgbClr val="002060"/>
                </a:solidFill>
              </a:rPr>
              <a:t> </a:t>
            </a:r>
          </a:p>
          <a:p>
            <a:pPr algn="ctr"/>
            <a:endParaRPr lang="en-US" sz="6000">
              <a:solidFill>
                <a:srgbClr val="002060"/>
              </a:solidFill>
            </a:endParaRPr>
          </a:p>
        </p:txBody>
      </p:sp>
      <p:graphicFrame>
        <p:nvGraphicFramePr>
          <p:cNvPr id="5" name="Table 4">
            <a:extLst>
              <a:ext uri="{FF2B5EF4-FFF2-40B4-BE49-F238E27FC236}">
                <a16:creationId xmlns:a16="http://schemas.microsoft.com/office/drawing/2014/main" id="{11BD9FEB-817F-4F0E-9129-C13B57039CFE}"/>
              </a:ext>
            </a:extLst>
          </p:cNvPr>
          <p:cNvGraphicFramePr>
            <a:graphicFrameLocks noGrp="1"/>
          </p:cNvGraphicFramePr>
          <p:nvPr>
            <p:extLst>
              <p:ext uri="{D42A27DB-BD31-4B8C-83A1-F6EECF244321}">
                <p14:modId xmlns:p14="http://schemas.microsoft.com/office/powerpoint/2010/main" val="1528665563"/>
              </p:ext>
            </p:extLst>
          </p:nvPr>
        </p:nvGraphicFramePr>
        <p:xfrm>
          <a:off x="1309116" y="1463040"/>
          <a:ext cx="9573768" cy="3109720"/>
        </p:xfrm>
        <a:graphic>
          <a:graphicData uri="http://schemas.openxmlformats.org/drawingml/2006/table">
            <a:tbl>
              <a:tblPr/>
              <a:tblGrid>
                <a:gridCol w="655151">
                  <a:extLst>
                    <a:ext uri="{9D8B030D-6E8A-4147-A177-3AD203B41FA5}">
                      <a16:colId xmlns:a16="http://schemas.microsoft.com/office/drawing/2014/main" val="2040123328"/>
                    </a:ext>
                  </a:extLst>
                </a:gridCol>
                <a:gridCol w="8918617">
                  <a:extLst>
                    <a:ext uri="{9D8B030D-6E8A-4147-A177-3AD203B41FA5}">
                      <a16:colId xmlns:a16="http://schemas.microsoft.com/office/drawing/2014/main" val="2725799594"/>
                    </a:ext>
                  </a:extLst>
                </a:gridCol>
              </a:tblGrid>
              <a:tr h="437198">
                <a:tc>
                  <a:txBody>
                    <a:bodyPr/>
                    <a:lstStyle/>
                    <a:p>
                      <a:pPr algn="ctr"/>
                      <a:r>
                        <a:rPr lang="en-US" sz="2400" b="1">
                          <a:solidFill>
                            <a:schemeClr val="bg1"/>
                          </a:solidFill>
                          <a:effectLst/>
                        </a:rPr>
                        <a:t>#</a:t>
                      </a:r>
                    </a:p>
                  </a:txBody>
                  <a:tcPr marL="88803" marR="88803" marT="44401" marB="444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060"/>
                    </a:solidFill>
                  </a:tcPr>
                </a:tc>
                <a:tc>
                  <a:txBody>
                    <a:bodyPr/>
                    <a:lstStyle/>
                    <a:p>
                      <a:pPr algn="ctr"/>
                      <a:r>
                        <a:rPr lang="en-US" sz="2400" b="1">
                          <a:solidFill>
                            <a:schemeClr val="bg1"/>
                          </a:solidFill>
                          <a:effectLst/>
                        </a:rPr>
                        <a:t>Objectives</a:t>
                      </a:r>
                    </a:p>
                  </a:txBody>
                  <a:tcPr marL="88803" marR="88803" marT="44401" marB="444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752826491"/>
                  </a:ext>
                </a:extLst>
              </a:tr>
              <a:tr h="443110">
                <a:tc>
                  <a:txBody>
                    <a:bodyPr/>
                    <a:lstStyle/>
                    <a:p>
                      <a:pPr algn="ctr"/>
                      <a:r>
                        <a:rPr lang="en-US" sz="1800">
                          <a:solidFill>
                            <a:schemeClr val="tx1"/>
                          </a:solidFill>
                          <a:effectLst/>
                        </a:rPr>
                        <a:t>1a</a:t>
                      </a:r>
                    </a:p>
                  </a:txBody>
                  <a:tcPr marL="88803" marR="88803" marT="44401" marB="444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en-US" sz="1800" kern="1200">
                          <a:solidFill>
                            <a:schemeClr val="tx1"/>
                          </a:solidFill>
                          <a:effectLst/>
                          <a:latin typeface="+mn-lt"/>
                          <a:ea typeface="+mn-ea"/>
                          <a:cs typeface="+mn-cs"/>
                        </a:rPr>
                        <a:t>Conduct operations to maximize the protection of public health and welfare while ensuring the safety and security of responders.</a:t>
                      </a:r>
                      <a:endParaRPr lang="en-US" sz="1800">
                        <a:solidFill>
                          <a:schemeClr val="tx1"/>
                        </a:solidFill>
                        <a:effectLst/>
                      </a:endParaRPr>
                    </a:p>
                  </a:txBody>
                  <a:tcPr marL="88803" marR="88803" marT="44401" marB="444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73355048"/>
                  </a:ext>
                </a:extLst>
              </a:tr>
              <a:tr h="4219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4a</a:t>
                      </a:r>
                    </a:p>
                  </a:txBody>
                  <a:tcPr marL="88803" marR="88803" marT="44401" marB="444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en-US" sz="1800" kern="1200">
                          <a:solidFill>
                            <a:schemeClr val="tx1"/>
                          </a:solidFill>
                          <a:effectLst/>
                          <a:latin typeface="+mn-lt"/>
                          <a:ea typeface="+mn-ea"/>
                          <a:cs typeface="+mn-cs"/>
                        </a:rPr>
                        <a:t>Conduct Mass Care operations in the affected area with a priority on life-sustaining work for survivors to include support for residential shelter-in-place emergency repairs and subsistence food replacement.</a:t>
                      </a:r>
                    </a:p>
                  </a:txBody>
                  <a:tcPr marL="88803" marR="88803" marT="44401" marB="444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0022522"/>
                  </a:ext>
                </a:extLst>
              </a:tr>
              <a:tr h="468512">
                <a:tc>
                  <a:txBody>
                    <a:bodyPr/>
                    <a:lstStyle/>
                    <a:p>
                      <a:pPr algn="ctr"/>
                      <a:r>
                        <a:rPr lang="en-US" sz="1800" kern="1200">
                          <a:solidFill>
                            <a:schemeClr val="tx1"/>
                          </a:solidFill>
                          <a:effectLst/>
                          <a:latin typeface="+mn-lt"/>
                          <a:ea typeface="+mn-ea"/>
                          <a:cs typeface="+mn-cs"/>
                        </a:rPr>
                        <a:t>6a</a:t>
                      </a:r>
                    </a:p>
                  </a:txBody>
                  <a:tcPr marL="88803" marR="88803" marT="44401" marB="444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en-US" sz="1800" kern="1200">
                          <a:solidFill>
                            <a:schemeClr val="tx1"/>
                          </a:solidFill>
                          <a:effectLst/>
                          <a:latin typeface="+mn-lt"/>
                          <a:ea typeface="+mn-ea"/>
                          <a:cs typeface="+mn-cs"/>
                        </a:rPr>
                        <a:t>Implement State and Federal Individual Assistance and Public Assistance programs in the declared area.</a:t>
                      </a:r>
                    </a:p>
                  </a:txBody>
                  <a:tcPr marL="88803" marR="88803" marT="44401" marB="444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8380216"/>
                  </a:ext>
                </a:extLst>
              </a:tr>
              <a:tr h="468512">
                <a:tc>
                  <a:txBody>
                    <a:bodyPr/>
                    <a:lstStyle/>
                    <a:p>
                      <a:pPr algn="ctr"/>
                      <a:r>
                        <a:rPr lang="en-US" sz="1800" kern="1200">
                          <a:solidFill>
                            <a:schemeClr val="tx1"/>
                          </a:solidFill>
                          <a:effectLst/>
                          <a:latin typeface="+mn-lt"/>
                          <a:ea typeface="+mn-ea"/>
                          <a:cs typeface="+mn-cs"/>
                        </a:rPr>
                        <a:t>5a</a:t>
                      </a:r>
                    </a:p>
                  </a:txBody>
                  <a:tcPr marL="88803" marR="88803" marT="44401" marB="444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en-US" sz="1800" kern="1200">
                          <a:solidFill>
                            <a:schemeClr val="tx1"/>
                          </a:solidFill>
                          <a:effectLst/>
                          <a:latin typeface="+mn-lt"/>
                          <a:ea typeface="+mn-ea"/>
                          <a:cs typeface="+mn-cs"/>
                        </a:rPr>
                        <a:t>Provide unified, clear, accurate, and inclusive information to the public and stakeholders.</a:t>
                      </a:r>
                    </a:p>
                  </a:txBody>
                  <a:tcPr marL="88803" marR="88803" marT="44401" marB="444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49178094"/>
                  </a:ext>
                </a:extLst>
              </a:tr>
            </a:tbl>
          </a:graphicData>
        </a:graphic>
      </p:graphicFrame>
    </p:spTree>
    <p:extLst>
      <p:ext uri="{BB962C8B-B14F-4D97-AF65-F5344CB8AC3E}">
        <p14:creationId xmlns:p14="http://schemas.microsoft.com/office/powerpoint/2010/main" val="23479484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266131" y="1960880"/>
            <a:ext cx="11659738" cy="4358105"/>
          </a:xfrm>
          <a:prstGeom prst="rect">
            <a:avLst/>
          </a:prstGeom>
        </p:spPr>
        <p:txBody>
          <a:bodyPr wrap="square" numCol="1">
            <a:noAutofit/>
          </a:bodyPr>
          <a:lstStyle/>
          <a:p>
            <a:pPr algn="ctr">
              <a:spcAft>
                <a:spcPts val="1200"/>
              </a:spcAft>
            </a:pPr>
            <a:r>
              <a:rPr lang="en-US" sz="6000">
                <a:solidFill>
                  <a:srgbClr val="002060"/>
                </a:solidFill>
              </a:rPr>
              <a:t>Safety Officer</a:t>
            </a:r>
          </a:p>
          <a:p>
            <a:pPr algn="ctr">
              <a:spcAft>
                <a:spcPts val="1200"/>
              </a:spcAft>
            </a:pPr>
            <a:r>
              <a:rPr lang="en-US" sz="2000">
                <a:solidFill>
                  <a:srgbClr val="002060"/>
                </a:solidFill>
              </a:rPr>
              <a:t> </a:t>
            </a:r>
            <a:endParaRPr lang="en-US" sz="6000">
              <a:solidFill>
                <a:srgbClr val="002060"/>
              </a:solidFill>
            </a:endParaRPr>
          </a:p>
          <a:p>
            <a:pPr algn="ctr"/>
            <a:r>
              <a:rPr lang="en-US" sz="6000">
                <a:solidFill>
                  <a:srgbClr val="002060"/>
                </a:solidFill>
              </a:rPr>
              <a:t> </a:t>
            </a:r>
          </a:p>
          <a:p>
            <a:pPr algn="ctr"/>
            <a:endParaRPr lang="en-US" sz="6000">
              <a:solidFill>
                <a:srgbClr val="002060"/>
              </a:solidFill>
            </a:endParaRPr>
          </a:p>
        </p:txBody>
      </p:sp>
    </p:spTree>
    <p:extLst>
      <p:ext uri="{BB962C8B-B14F-4D97-AF65-F5344CB8AC3E}">
        <p14:creationId xmlns:p14="http://schemas.microsoft.com/office/powerpoint/2010/main" val="26659019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266131" y="1960880"/>
            <a:ext cx="11659738" cy="4358105"/>
          </a:xfrm>
          <a:prstGeom prst="rect">
            <a:avLst/>
          </a:prstGeom>
        </p:spPr>
        <p:txBody>
          <a:bodyPr wrap="square" numCol="1">
            <a:noAutofit/>
          </a:bodyPr>
          <a:lstStyle/>
          <a:p>
            <a:pPr algn="ctr">
              <a:spcAft>
                <a:spcPts val="1200"/>
              </a:spcAft>
            </a:pPr>
            <a:r>
              <a:rPr lang="en-US" sz="6000">
                <a:solidFill>
                  <a:srgbClr val="002060"/>
                </a:solidFill>
              </a:rPr>
              <a:t>Public Information Officer</a:t>
            </a:r>
          </a:p>
          <a:p>
            <a:pPr algn="ctr"/>
            <a:r>
              <a:rPr lang="en-US" sz="6000">
                <a:solidFill>
                  <a:srgbClr val="002060"/>
                </a:solidFill>
              </a:rPr>
              <a:t> </a:t>
            </a:r>
          </a:p>
          <a:p>
            <a:pPr algn="ctr"/>
            <a:endParaRPr lang="en-US" sz="6000">
              <a:solidFill>
                <a:srgbClr val="002060"/>
              </a:solidFill>
            </a:endParaRPr>
          </a:p>
        </p:txBody>
      </p:sp>
    </p:spTree>
    <p:extLst>
      <p:ext uri="{BB962C8B-B14F-4D97-AF65-F5344CB8AC3E}">
        <p14:creationId xmlns:p14="http://schemas.microsoft.com/office/powerpoint/2010/main" val="39763296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B7B0A4-89A7-454B-9C49-E22AA3D90F66}"/>
              </a:ext>
            </a:extLst>
          </p:cNvPr>
          <p:cNvSpPr>
            <a:spLocks noGrp="1"/>
          </p:cNvSpPr>
          <p:nvPr>
            <p:ph type="title"/>
          </p:nvPr>
        </p:nvSpPr>
        <p:spPr>
          <a:xfrm>
            <a:off x="2971430" y="692763"/>
            <a:ext cx="6249140" cy="731520"/>
          </a:xfrm>
        </p:spPr>
        <p:txBody>
          <a:bodyPr>
            <a:normAutofit/>
          </a:bodyPr>
          <a:lstStyle/>
          <a:p>
            <a:r>
              <a:rPr lang="en-US" sz="4000"/>
              <a:t>Meeting Schedule</a:t>
            </a:r>
          </a:p>
        </p:txBody>
      </p:sp>
      <p:sp>
        <p:nvSpPr>
          <p:cNvPr id="5" name="Rectangle 4">
            <a:extLst>
              <a:ext uri="{FF2B5EF4-FFF2-40B4-BE49-F238E27FC236}">
                <a16:creationId xmlns:a16="http://schemas.microsoft.com/office/drawing/2014/main" id="{52111B3D-4961-49E3-B993-5D342099D74B}"/>
              </a:ext>
            </a:extLst>
          </p:cNvPr>
          <p:cNvSpPr/>
          <p:nvPr/>
        </p:nvSpPr>
        <p:spPr>
          <a:xfrm>
            <a:off x="3237279" y="1616788"/>
            <a:ext cx="5717441" cy="4353513"/>
          </a:xfrm>
          <a:prstGeom prst="rect">
            <a:avLst/>
          </a:prstGeom>
          <a:ln>
            <a:noFill/>
          </a:ln>
        </p:spPr>
        <p:txBody>
          <a:bodyPr wrap="square" lIns="91440" tIns="45720" rIns="9144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C91B774-C5CB-4DF7-95E3-C414B66778CD}"/>
              </a:ext>
            </a:extLst>
          </p:cNvPr>
          <p:cNvSpPr txBox="1"/>
          <p:nvPr/>
        </p:nvSpPr>
        <p:spPr>
          <a:xfrm>
            <a:off x="3405600" y="1843950"/>
            <a:ext cx="5380801" cy="2554545"/>
          </a:xfrm>
          <a:prstGeom prst="rect">
            <a:avLst/>
          </a:prstGeom>
          <a:noFill/>
        </p:spPr>
        <p:txBody>
          <a:bodyPr wrap="square" lIns="91440" tIns="45720" rIns="91440" bIns="45720" anchor="t">
            <a:spAutoFit/>
          </a:bodyPr>
          <a:lstStyle/>
          <a:p>
            <a:pPr lvl="0">
              <a:defRPr/>
            </a:pPr>
            <a:endParaRPr lang="en-US" sz="2000">
              <a:solidFill>
                <a:srgbClr val="002060"/>
              </a:solidFill>
            </a:endParaRPr>
          </a:p>
          <a:p>
            <a:pPr lvl="0">
              <a:defRPr/>
            </a:pPr>
            <a:endParaRPr lang="en-US" sz="2000">
              <a:solidFill>
                <a:srgbClr val="002060"/>
              </a:solidFill>
            </a:endParaRPr>
          </a:p>
          <a:p>
            <a:pPr lvl="0">
              <a:defRPr/>
            </a:pPr>
            <a:endParaRPr lang="en-US" sz="2000">
              <a:solidFill>
                <a:srgbClr val="002060"/>
              </a:solidFill>
            </a:endParaRPr>
          </a:p>
          <a:p>
            <a:pPr lvl="0">
              <a:defRPr/>
            </a:pPr>
            <a:r>
              <a:rPr lang="en-US" sz="2000" u="sng">
                <a:solidFill>
                  <a:srgbClr val="002060"/>
                </a:solidFill>
              </a:rPr>
              <a:t>Thursday, October 13, 2022          __ _____             </a:t>
            </a:r>
          </a:p>
          <a:p>
            <a:pPr lvl="0">
              <a:defRPr/>
            </a:pPr>
            <a:r>
              <a:rPr lang="en-US" sz="2000">
                <a:solidFill>
                  <a:srgbClr val="002060"/>
                </a:solidFill>
              </a:rPr>
              <a:t>Ops Brief				0800</a:t>
            </a:r>
          </a:p>
          <a:p>
            <a:pPr lvl="0" algn="ctr">
              <a:defRPr/>
            </a:pPr>
            <a:endParaRPr lang="en-US" sz="2000">
              <a:solidFill>
                <a:srgbClr val="002060"/>
              </a:solidFill>
            </a:endParaRPr>
          </a:p>
          <a:p>
            <a:pPr lvl="0" algn="ctr">
              <a:defRPr/>
            </a:pPr>
            <a:endParaRPr lang="en-US" sz="2000">
              <a:solidFill>
                <a:srgbClr val="002060"/>
              </a:solidFill>
            </a:endParaRPr>
          </a:p>
          <a:p>
            <a:pPr lvl="0" algn="ctr">
              <a:defRPr/>
            </a:pPr>
            <a:endParaRPr lang="en-US" sz="2000">
              <a:solidFill>
                <a:srgbClr val="002060"/>
              </a:solidFill>
            </a:endParaRPr>
          </a:p>
        </p:txBody>
      </p:sp>
    </p:spTree>
    <p:extLst>
      <p:ext uri="{BB962C8B-B14F-4D97-AF65-F5344CB8AC3E}">
        <p14:creationId xmlns:p14="http://schemas.microsoft.com/office/powerpoint/2010/main" val="3807664488"/>
      </p:ext>
    </p:extLst>
  </p:cSld>
  <p:clrMapOvr>
    <a:masterClrMapping/>
  </p:clrMapOvr>
  <mc:AlternateContent xmlns:mc="http://schemas.openxmlformats.org/markup-compatibility/2006">
    <mc:Choice xmlns:p14="http://schemas.microsoft.com/office/powerpoint/2010/main" Requires="p14">
      <p:transition p14:dur="10" advClick="0" advTm="10000"/>
    </mc:Choice>
    <mc:Fallback>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266131" y="1960880"/>
            <a:ext cx="11659738" cy="4358105"/>
          </a:xfrm>
          <a:prstGeom prst="rect">
            <a:avLst/>
          </a:prstGeom>
        </p:spPr>
        <p:txBody>
          <a:bodyPr wrap="square" numCol="1">
            <a:noAutofit/>
          </a:bodyPr>
          <a:lstStyle/>
          <a:p>
            <a:pPr algn="ctr">
              <a:spcAft>
                <a:spcPts val="1200"/>
              </a:spcAft>
            </a:pPr>
            <a:r>
              <a:rPr lang="en-US" sz="6000">
                <a:solidFill>
                  <a:srgbClr val="002060"/>
                </a:solidFill>
              </a:rPr>
              <a:t>Agency Administrator Remarks</a:t>
            </a:r>
          </a:p>
          <a:p>
            <a:pPr algn="ctr"/>
            <a:endParaRPr lang="en-US" sz="6000">
              <a:solidFill>
                <a:srgbClr val="002060"/>
              </a:solidFill>
            </a:endParaRPr>
          </a:p>
        </p:txBody>
      </p:sp>
      <p:pic>
        <p:nvPicPr>
          <p:cNvPr id="5" name="Picture 4">
            <a:extLst>
              <a:ext uri="{FF2B5EF4-FFF2-40B4-BE49-F238E27FC236}">
                <a16:creationId xmlns:a16="http://schemas.microsoft.com/office/drawing/2014/main" id="{E84E26C2-3FEB-44DF-84BE-6B9E314D43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8963" y="3544262"/>
            <a:ext cx="2314074" cy="2314074"/>
          </a:xfrm>
          <a:prstGeom prst="rect">
            <a:avLst/>
          </a:prstGeom>
        </p:spPr>
      </p:pic>
    </p:spTree>
    <p:extLst>
      <p:ext uri="{BB962C8B-B14F-4D97-AF65-F5344CB8AC3E}">
        <p14:creationId xmlns:p14="http://schemas.microsoft.com/office/powerpoint/2010/main" val="2169127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266131" y="1960880"/>
            <a:ext cx="11659738" cy="4358105"/>
          </a:xfrm>
          <a:prstGeom prst="rect">
            <a:avLst/>
          </a:prstGeom>
        </p:spPr>
        <p:txBody>
          <a:bodyPr wrap="square" numCol="1">
            <a:noAutofit/>
          </a:bodyPr>
          <a:lstStyle/>
          <a:p>
            <a:pPr algn="ctr">
              <a:spcAft>
                <a:spcPts val="1200"/>
              </a:spcAft>
            </a:pPr>
            <a:r>
              <a:rPr lang="en-US" sz="6000">
                <a:solidFill>
                  <a:srgbClr val="002060"/>
                </a:solidFill>
              </a:rPr>
              <a:t>IC Closing Remarks</a:t>
            </a:r>
          </a:p>
          <a:p>
            <a:pPr algn="ctr"/>
            <a:endParaRPr lang="en-US" sz="6000">
              <a:solidFill>
                <a:srgbClr val="002060"/>
              </a:solidFill>
            </a:endParaRPr>
          </a:p>
        </p:txBody>
      </p:sp>
      <p:pic>
        <p:nvPicPr>
          <p:cNvPr id="5" name="Picture 4">
            <a:extLst>
              <a:ext uri="{FF2B5EF4-FFF2-40B4-BE49-F238E27FC236}">
                <a16:creationId xmlns:a16="http://schemas.microsoft.com/office/drawing/2014/main" id="{E84E26C2-3FEB-44DF-84BE-6B9E314D43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8963" y="3544262"/>
            <a:ext cx="2314074" cy="2314074"/>
          </a:xfrm>
          <a:prstGeom prst="rect">
            <a:avLst/>
          </a:prstGeom>
        </p:spPr>
      </p:pic>
    </p:spTree>
    <p:extLst>
      <p:ext uri="{BB962C8B-B14F-4D97-AF65-F5344CB8AC3E}">
        <p14:creationId xmlns:p14="http://schemas.microsoft.com/office/powerpoint/2010/main" val="28790962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266131" y="1960880"/>
            <a:ext cx="11659738" cy="4358105"/>
          </a:xfrm>
          <a:prstGeom prst="rect">
            <a:avLst/>
          </a:prstGeom>
        </p:spPr>
        <p:txBody>
          <a:bodyPr wrap="square" numCol="1">
            <a:noAutofit/>
          </a:bodyPr>
          <a:lstStyle/>
          <a:p>
            <a:pPr algn="ctr">
              <a:spcAft>
                <a:spcPts val="1200"/>
              </a:spcAft>
            </a:pPr>
            <a:r>
              <a:rPr lang="en-US" sz="6000">
                <a:solidFill>
                  <a:srgbClr val="002060"/>
                </a:solidFill>
              </a:rPr>
              <a:t>IC Opening Remarks</a:t>
            </a:r>
          </a:p>
          <a:p>
            <a:pPr algn="ctr"/>
            <a:endParaRPr lang="en-US" sz="6000">
              <a:solidFill>
                <a:srgbClr val="002060"/>
              </a:solidFill>
            </a:endParaRPr>
          </a:p>
        </p:txBody>
      </p:sp>
      <p:pic>
        <p:nvPicPr>
          <p:cNvPr id="5" name="Picture 4">
            <a:extLst>
              <a:ext uri="{FF2B5EF4-FFF2-40B4-BE49-F238E27FC236}">
                <a16:creationId xmlns:a16="http://schemas.microsoft.com/office/drawing/2014/main" id="{E84E26C2-3FEB-44DF-84BE-6B9E314D43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8963" y="3544262"/>
            <a:ext cx="2314074" cy="2314074"/>
          </a:xfrm>
          <a:prstGeom prst="rect">
            <a:avLst/>
          </a:prstGeom>
        </p:spPr>
      </p:pic>
    </p:spTree>
    <p:extLst>
      <p:ext uri="{BB962C8B-B14F-4D97-AF65-F5344CB8AC3E}">
        <p14:creationId xmlns:p14="http://schemas.microsoft.com/office/powerpoint/2010/main" val="12618607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96801-4390-4E33-BE6A-53C0C51F2268}"/>
              </a:ext>
            </a:extLst>
          </p:cNvPr>
          <p:cNvSpPr/>
          <p:nvPr/>
        </p:nvSpPr>
        <p:spPr>
          <a:xfrm>
            <a:off x="266131" y="1960880"/>
            <a:ext cx="11659738" cy="4358105"/>
          </a:xfrm>
          <a:prstGeom prst="rect">
            <a:avLst/>
          </a:prstGeom>
        </p:spPr>
        <p:txBody>
          <a:bodyPr wrap="square" numCol="1">
            <a:noAutofit/>
          </a:bodyPr>
          <a:lstStyle/>
          <a:p>
            <a:pPr algn="ctr">
              <a:spcAft>
                <a:spcPts val="1200"/>
              </a:spcAft>
            </a:pPr>
            <a:r>
              <a:rPr lang="en-US" sz="6000">
                <a:solidFill>
                  <a:srgbClr val="002060"/>
                </a:solidFill>
              </a:rPr>
              <a:t>Situation Brief</a:t>
            </a:r>
          </a:p>
          <a:p>
            <a:pPr algn="ctr"/>
            <a:r>
              <a:rPr lang="en-US" sz="6000">
                <a:solidFill>
                  <a:srgbClr val="002060"/>
                </a:solidFill>
              </a:rPr>
              <a:t> </a:t>
            </a:r>
          </a:p>
          <a:p>
            <a:pPr algn="ctr"/>
            <a:endParaRPr lang="en-US" sz="6000">
              <a:solidFill>
                <a:srgbClr val="002060"/>
              </a:solidFill>
            </a:endParaRPr>
          </a:p>
        </p:txBody>
      </p:sp>
    </p:spTree>
    <p:extLst>
      <p:ext uri="{BB962C8B-B14F-4D97-AF65-F5344CB8AC3E}">
        <p14:creationId xmlns:p14="http://schemas.microsoft.com/office/powerpoint/2010/main" val="10109738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B7B0A4-89A7-454B-9C49-E22AA3D90F66}"/>
              </a:ext>
            </a:extLst>
          </p:cNvPr>
          <p:cNvSpPr>
            <a:spLocks noGrp="1"/>
          </p:cNvSpPr>
          <p:nvPr>
            <p:ph type="title"/>
          </p:nvPr>
        </p:nvSpPr>
        <p:spPr>
          <a:xfrm>
            <a:off x="2866378" y="688756"/>
            <a:ext cx="6459245" cy="731520"/>
          </a:xfrm>
        </p:spPr>
        <p:txBody>
          <a:bodyPr>
            <a:normAutofit/>
          </a:bodyPr>
          <a:lstStyle/>
          <a:p>
            <a:r>
              <a:rPr lang="en-US" sz="4000">
                <a:ea typeface="+mj-lt"/>
                <a:cs typeface="+mj-lt"/>
              </a:rPr>
              <a:t>Statewide Lifeline Status</a:t>
            </a:r>
            <a:endParaRPr lang="en-US" sz="4000" b="1" u="sng"/>
          </a:p>
        </p:txBody>
      </p:sp>
      <p:pic>
        <p:nvPicPr>
          <p:cNvPr id="2" name="Picture 1">
            <a:extLst>
              <a:ext uri="{FF2B5EF4-FFF2-40B4-BE49-F238E27FC236}">
                <a16:creationId xmlns:a16="http://schemas.microsoft.com/office/drawing/2014/main" id="{D150099E-A90E-44AD-B784-A1C389E61FFC}"/>
              </a:ext>
            </a:extLst>
          </p:cNvPr>
          <p:cNvPicPr>
            <a:picLocks noChangeAspect="1"/>
          </p:cNvPicPr>
          <p:nvPr/>
        </p:nvPicPr>
        <p:blipFill>
          <a:blip r:embed="rId3"/>
          <a:stretch>
            <a:fillRect/>
          </a:stretch>
        </p:blipFill>
        <p:spPr>
          <a:xfrm>
            <a:off x="128587" y="1554738"/>
            <a:ext cx="11934825" cy="1685925"/>
          </a:xfrm>
          <a:prstGeom prst="rect">
            <a:avLst/>
          </a:prstGeom>
        </p:spPr>
      </p:pic>
      <p:sp>
        <p:nvSpPr>
          <p:cNvPr id="4" name="Title 1">
            <a:extLst>
              <a:ext uri="{FF2B5EF4-FFF2-40B4-BE49-F238E27FC236}">
                <a16:creationId xmlns:a16="http://schemas.microsoft.com/office/drawing/2014/main" id="{E886BBD0-692D-F19E-5C6F-680EF410A505}"/>
              </a:ext>
            </a:extLst>
          </p:cNvPr>
          <p:cNvSpPr txBox="1">
            <a:spLocks/>
          </p:cNvSpPr>
          <p:nvPr/>
        </p:nvSpPr>
        <p:spPr>
          <a:xfrm>
            <a:off x="2521413" y="3234105"/>
            <a:ext cx="7149175" cy="7315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n-US" sz="4000">
                <a:ea typeface="+mj-lt"/>
                <a:cs typeface="+mj-lt"/>
              </a:rPr>
              <a:t>Effected Area Lifeline Status</a:t>
            </a:r>
            <a:endParaRPr lang="en-US" sz="4000" b="1" u="sng"/>
          </a:p>
        </p:txBody>
      </p:sp>
      <p:pic>
        <p:nvPicPr>
          <p:cNvPr id="6" name="Picture 7">
            <a:extLst>
              <a:ext uri="{FF2B5EF4-FFF2-40B4-BE49-F238E27FC236}">
                <a16:creationId xmlns:a16="http://schemas.microsoft.com/office/drawing/2014/main" id="{0ADCAB46-F13D-66E5-8C3A-72BF7F2BE731}"/>
              </a:ext>
            </a:extLst>
          </p:cNvPr>
          <p:cNvPicPr>
            <a:picLocks noChangeAspect="1"/>
          </p:cNvPicPr>
          <p:nvPr/>
        </p:nvPicPr>
        <p:blipFill>
          <a:blip r:embed="rId4"/>
          <a:stretch>
            <a:fillRect/>
          </a:stretch>
        </p:blipFill>
        <p:spPr>
          <a:xfrm>
            <a:off x="128588" y="4064701"/>
            <a:ext cx="11934824" cy="1728972"/>
          </a:xfrm>
          <a:prstGeom prst="rect">
            <a:avLst/>
          </a:prstGeom>
        </p:spPr>
      </p:pic>
    </p:spTree>
    <p:extLst>
      <p:ext uri="{BB962C8B-B14F-4D97-AF65-F5344CB8AC3E}">
        <p14:creationId xmlns:p14="http://schemas.microsoft.com/office/powerpoint/2010/main" val="34284657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B7B0A4-89A7-454B-9C49-E22AA3D90F66}"/>
              </a:ext>
            </a:extLst>
          </p:cNvPr>
          <p:cNvSpPr>
            <a:spLocks noGrp="1"/>
          </p:cNvSpPr>
          <p:nvPr>
            <p:ph type="title"/>
          </p:nvPr>
        </p:nvSpPr>
        <p:spPr>
          <a:xfrm>
            <a:off x="1521411" y="695210"/>
            <a:ext cx="9149179" cy="731520"/>
          </a:xfrm>
        </p:spPr>
        <p:txBody>
          <a:bodyPr>
            <a:normAutofit/>
          </a:bodyPr>
          <a:lstStyle/>
          <a:p>
            <a:r>
              <a:rPr lang="en-US" sz="4000"/>
              <a:t>State of Alaska Assistance &amp; Assessments</a:t>
            </a:r>
            <a:endParaRPr lang="en-US" sz="6000"/>
          </a:p>
        </p:txBody>
      </p:sp>
      <p:graphicFrame>
        <p:nvGraphicFramePr>
          <p:cNvPr id="2" name="Table 3">
            <a:extLst>
              <a:ext uri="{FF2B5EF4-FFF2-40B4-BE49-F238E27FC236}">
                <a16:creationId xmlns:a16="http://schemas.microsoft.com/office/drawing/2014/main" id="{2757D0BB-DDF8-49D7-9F39-1F3CD209BCB9}"/>
              </a:ext>
            </a:extLst>
          </p:cNvPr>
          <p:cNvGraphicFramePr>
            <a:graphicFrameLocks noGrp="1"/>
          </p:cNvGraphicFramePr>
          <p:nvPr>
            <p:extLst>
              <p:ext uri="{D42A27DB-BD31-4B8C-83A1-F6EECF244321}">
                <p14:modId xmlns:p14="http://schemas.microsoft.com/office/powerpoint/2010/main" val="4290791320"/>
              </p:ext>
            </p:extLst>
          </p:nvPr>
        </p:nvGraphicFramePr>
        <p:xfrm>
          <a:off x="1259640" y="3683601"/>
          <a:ext cx="8446418" cy="1701154"/>
        </p:xfrm>
        <a:graphic>
          <a:graphicData uri="http://schemas.openxmlformats.org/drawingml/2006/table">
            <a:tbl>
              <a:tblPr firstRow="1" bandRow="1">
                <a:tableStyleId>{5940675A-B579-460E-94D1-54222C63F5DA}</a:tableStyleId>
              </a:tblPr>
              <a:tblGrid>
                <a:gridCol w="944626">
                  <a:extLst>
                    <a:ext uri="{9D8B030D-6E8A-4147-A177-3AD203B41FA5}">
                      <a16:colId xmlns:a16="http://schemas.microsoft.com/office/drawing/2014/main" val="1872458852"/>
                    </a:ext>
                  </a:extLst>
                </a:gridCol>
                <a:gridCol w="1205611">
                  <a:extLst>
                    <a:ext uri="{9D8B030D-6E8A-4147-A177-3AD203B41FA5}">
                      <a16:colId xmlns:a16="http://schemas.microsoft.com/office/drawing/2014/main" val="4246960393"/>
                    </a:ext>
                  </a:extLst>
                </a:gridCol>
                <a:gridCol w="1202373">
                  <a:extLst>
                    <a:ext uri="{9D8B030D-6E8A-4147-A177-3AD203B41FA5}">
                      <a16:colId xmlns:a16="http://schemas.microsoft.com/office/drawing/2014/main" val="364909616"/>
                    </a:ext>
                  </a:extLst>
                </a:gridCol>
                <a:gridCol w="825386">
                  <a:extLst>
                    <a:ext uri="{9D8B030D-6E8A-4147-A177-3AD203B41FA5}">
                      <a16:colId xmlns:a16="http://schemas.microsoft.com/office/drawing/2014/main" val="431680472"/>
                    </a:ext>
                  </a:extLst>
                </a:gridCol>
                <a:gridCol w="842230">
                  <a:extLst>
                    <a:ext uri="{9D8B030D-6E8A-4147-A177-3AD203B41FA5}">
                      <a16:colId xmlns:a16="http://schemas.microsoft.com/office/drawing/2014/main" val="480824616"/>
                    </a:ext>
                  </a:extLst>
                </a:gridCol>
                <a:gridCol w="1038098">
                  <a:extLst>
                    <a:ext uri="{9D8B030D-6E8A-4147-A177-3AD203B41FA5}">
                      <a16:colId xmlns:a16="http://schemas.microsoft.com/office/drawing/2014/main" val="2568565404"/>
                    </a:ext>
                  </a:extLst>
                </a:gridCol>
                <a:gridCol w="2388094">
                  <a:extLst>
                    <a:ext uri="{9D8B030D-6E8A-4147-A177-3AD203B41FA5}">
                      <a16:colId xmlns:a16="http://schemas.microsoft.com/office/drawing/2014/main" val="1440500410"/>
                    </a:ext>
                  </a:extLst>
                </a:gridCol>
              </a:tblGrid>
              <a:tr h="370840">
                <a:tc gridSpan="7">
                  <a:txBody>
                    <a:bodyPr/>
                    <a:lstStyle/>
                    <a:p>
                      <a:pPr algn="ctr"/>
                      <a:r>
                        <a:rPr lang="en-US">
                          <a:solidFill>
                            <a:schemeClr val="bg1"/>
                          </a:solidFill>
                        </a:rPr>
                        <a:t>Mass Care Housing Assessments</a:t>
                      </a:r>
                    </a:p>
                    <a:p>
                      <a:pPr algn="ctr"/>
                      <a:r>
                        <a:rPr lang="en-US" sz="1400">
                          <a:solidFill>
                            <a:schemeClr val="bg1"/>
                          </a:solidFill>
                        </a:rPr>
                        <a:t>Aggregated from Red Cross, Community report, AKOM observations, and Non-Profit reports. </a:t>
                      </a:r>
                    </a:p>
                  </a:txBody>
                  <a:tcPr>
                    <a:solidFill>
                      <a:srgbClr val="002060"/>
                    </a:solidFill>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4011576072"/>
                  </a:ext>
                </a:extLst>
              </a:tr>
              <a:tr h="370840">
                <a:tc>
                  <a:txBody>
                    <a:bodyPr/>
                    <a:lstStyle/>
                    <a:p>
                      <a:pPr marL="0" marR="0" algn="ctr" defTabSz="914400" rtl="0" eaLnBrk="1" latinLnBrk="0" hangingPunct="1">
                        <a:spcBef>
                          <a:spcPts val="0"/>
                        </a:spcBef>
                        <a:spcAft>
                          <a:spcPts val="0"/>
                        </a:spcAft>
                      </a:pPr>
                      <a:r>
                        <a:rPr lang="en-US" sz="1800" kern="1200"/>
                        <a:t>Branch </a:t>
                      </a:r>
                      <a:endParaRPr lang="en-US" sz="1800" b="1" kern="1200">
                        <a:solidFill>
                          <a:schemeClr val="lt1"/>
                        </a:solidFill>
                        <a:latin typeface="+mn-lt"/>
                        <a:ea typeface="+mn-ea"/>
                        <a:cs typeface="+mn-cs"/>
                      </a:endParaRPr>
                    </a:p>
                  </a:txBody>
                  <a:tcPr/>
                </a:tc>
                <a:tc>
                  <a:txBody>
                    <a:bodyPr/>
                    <a:lstStyle/>
                    <a:p>
                      <a:pPr algn="ctr"/>
                      <a:r>
                        <a:rPr lang="en-US"/>
                        <a:t>Inspected </a:t>
                      </a:r>
                    </a:p>
                  </a:txBody>
                  <a:tcPr/>
                </a:tc>
                <a:tc>
                  <a:txBody>
                    <a:bodyPr/>
                    <a:lstStyle/>
                    <a:p>
                      <a:pPr algn="ctr"/>
                      <a:r>
                        <a:rPr lang="en-US"/>
                        <a:t>Destroyed</a:t>
                      </a:r>
                    </a:p>
                  </a:txBody>
                  <a:tcPr/>
                </a:tc>
                <a:tc>
                  <a:txBody>
                    <a:bodyPr/>
                    <a:lstStyle/>
                    <a:p>
                      <a:pPr algn="ctr"/>
                      <a:r>
                        <a:rPr lang="en-US"/>
                        <a:t>Major</a:t>
                      </a:r>
                    </a:p>
                  </a:txBody>
                  <a:tcPr/>
                </a:tc>
                <a:tc>
                  <a:txBody>
                    <a:bodyPr/>
                    <a:lstStyle/>
                    <a:p>
                      <a:pPr algn="ctr"/>
                      <a:r>
                        <a:rPr lang="en-US"/>
                        <a:t>Minor</a:t>
                      </a:r>
                    </a:p>
                  </a:txBody>
                  <a:tcPr/>
                </a:tc>
                <a:tc>
                  <a:txBody>
                    <a:bodyPr/>
                    <a:lstStyle/>
                    <a:p>
                      <a:pPr algn="ctr"/>
                      <a:r>
                        <a:rPr lang="en-US"/>
                        <a:t>Affected</a:t>
                      </a:r>
                    </a:p>
                  </a:txBody>
                  <a:tcPr/>
                </a:tc>
                <a:tc>
                  <a:txBody>
                    <a:bodyPr/>
                    <a:lstStyle/>
                    <a:p>
                      <a:pPr algn="ctr"/>
                      <a:r>
                        <a:rPr lang="en-US"/>
                        <a:t>Total impacted</a:t>
                      </a:r>
                    </a:p>
                  </a:txBody>
                  <a:tcPr/>
                </a:tc>
                <a:extLst>
                  <a:ext uri="{0D108BD9-81ED-4DB2-BD59-A6C34878D82A}">
                    <a16:rowId xmlns:a16="http://schemas.microsoft.com/office/drawing/2014/main" val="2821185418"/>
                  </a:ext>
                </a:extLst>
              </a:tr>
              <a:tr h="370840">
                <a:tc>
                  <a:txBody>
                    <a:bodyPr/>
                    <a:lstStyle/>
                    <a:p>
                      <a:pPr marL="0" marR="0" algn="ctr" defTabSz="914400" rtl="0" eaLnBrk="1" latinLnBrk="0" hangingPunct="1">
                        <a:spcBef>
                          <a:spcPts val="0"/>
                        </a:spcBef>
                        <a:spcAft>
                          <a:spcPts val="0"/>
                        </a:spcAft>
                      </a:pPr>
                      <a:r>
                        <a:rPr lang="en-US" sz="1800" kern="1200"/>
                        <a:t>I</a:t>
                      </a:r>
                      <a:endParaRPr lang="en-US" sz="1800" b="1" kern="1200">
                        <a:solidFill>
                          <a:schemeClr val="lt1"/>
                        </a:solidFill>
                        <a:latin typeface="+mn-lt"/>
                        <a:ea typeface="+mn-ea"/>
                        <a:cs typeface="+mn-cs"/>
                      </a:endParaRPr>
                    </a:p>
                  </a:txBody>
                  <a:tcPr/>
                </a:tc>
                <a:tc>
                  <a:txBody>
                    <a:bodyPr/>
                    <a:lstStyle/>
                    <a:p>
                      <a:pPr algn="ctr"/>
                      <a:r>
                        <a:rPr lang="en-US"/>
                        <a:t>~125</a:t>
                      </a:r>
                    </a:p>
                  </a:txBody>
                  <a:tcPr/>
                </a:tc>
                <a:tc>
                  <a:txBody>
                    <a:bodyPr/>
                    <a:lstStyle/>
                    <a:p>
                      <a:pPr algn="ctr"/>
                      <a:r>
                        <a:rPr lang="en-US"/>
                        <a:t>6</a:t>
                      </a:r>
                    </a:p>
                  </a:txBody>
                  <a:tcPr/>
                </a:tc>
                <a:tc>
                  <a:txBody>
                    <a:bodyPr/>
                    <a:lstStyle/>
                    <a:p>
                      <a:pPr algn="ctr"/>
                      <a:r>
                        <a:rPr lang="en-US"/>
                        <a:t>109</a:t>
                      </a:r>
                    </a:p>
                  </a:txBody>
                  <a:tcPr/>
                </a:tc>
                <a:tc>
                  <a:txBody>
                    <a:bodyPr/>
                    <a:lstStyle/>
                    <a:p>
                      <a:pPr algn="ctr"/>
                      <a:r>
                        <a:rPr lang="en-US"/>
                        <a:t>0</a:t>
                      </a:r>
                    </a:p>
                  </a:txBody>
                  <a:tcPr/>
                </a:tc>
                <a:tc>
                  <a:txBody>
                    <a:bodyPr/>
                    <a:lstStyle/>
                    <a:p>
                      <a:pPr algn="ctr"/>
                      <a:r>
                        <a:rPr lang="en-US"/>
                        <a:t>0</a:t>
                      </a:r>
                    </a:p>
                  </a:txBody>
                  <a:tcPr/>
                </a:tc>
                <a:tc>
                  <a:txBody>
                    <a:bodyPr/>
                    <a:lstStyle/>
                    <a:p>
                      <a:pPr algn="ctr"/>
                      <a:r>
                        <a:rPr lang="en-US"/>
                        <a:t>115</a:t>
                      </a:r>
                    </a:p>
                  </a:txBody>
                  <a:tcPr/>
                </a:tc>
                <a:extLst>
                  <a:ext uri="{0D108BD9-81ED-4DB2-BD59-A6C34878D82A}">
                    <a16:rowId xmlns:a16="http://schemas.microsoft.com/office/drawing/2014/main" val="1456924967"/>
                  </a:ext>
                </a:extLst>
              </a:tr>
              <a:tr h="380354">
                <a:tc>
                  <a:txBody>
                    <a:bodyPr/>
                    <a:lstStyle/>
                    <a:p>
                      <a:pPr marL="0" marR="0" algn="ctr" defTabSz="914400" rtl="0" eaLnBrk="1" latinLnBrk="0" hangingPunct="1">
                        <a:spcBef>
                          <a:spcPts val="0"/>
                        </a:spcBef>
                        <a:spcAft>
                          <a:spcPts val="0"/>
                        </a:spcAft>
                      </a:pPr>
                      <a:r>
                        <a:rPr lang="en-US" sz="1800" kern="1200"/>
                        <a:t>II</a:t>
                      </a:r>
                      <a:endParaRPr lang="en-US" sz="1800" b="1" kern="1200">
                        <a:solidFill>
                          <a:schemeClr val="lt1"/>
                        </a:solidFill>
                        <a:latin typeface="+mn-lt"/>
                        <a:ea typeface="+mn-ea"/>
                        <a:cs typeface="+mn-cs"/>
                      </a:endParaRPr>
                    </a:p>
                  </a:txBody>
                  <a:tcPr/>
                </a:tc>
                <a:tc>
                  <a:txBody>
                    <a:bodyPr/>
                    <a:lstStyle/>
                    <a:p>
                      <a:pPr algn="ctr"/>
                      <a:r>
                        <a:rPr lang="en-US"/>
                        <a:t>~93</a:t>
                      </a:r>
                    </a:p>
                  </a:txBody>
                  <a:tcPr/>
                </a:tc>
                <a:tc>
                  <a:txBody>
                    <a:bodyPr/>
                    <a:lstStyle/>
                    <a:p>
                      <a:pPr algn="ctr"/>
                      <a:r>
                        <a:rPr lang="en-US"/>
                        <a:t>11</a:t>
                      </a:r>
                    </a:p>
                  </a:txBody>
                  <a:tcPr/>
                </a:tc>
                <a:tc>
                  <a:txBody>
                    <a:bodyPr/>
                    <a:lstStyle/>
                    <a:p>
                      <a:pPr algn="ctr"/>
                      <a:r>
                        <a:rPr lang="en-US"/>
                        <a:t>38</a:t>
                      </a:r>
                    </a:p>
                  </a:txBody>
                  <a:tcPr/>
                </a:tc>
                <a:tc>
                  <a:txBody>
                    <a:bodyPr/>
                    <a:lstStyle/>
                    <a:p>
                      <a:pPr algn="ctr"/>
                      <a:r>
                        <a:rPr lang="en-US"/>
                        <a:t>11</a:t>
                      </a:r>
                    </a:p>
                  </a:txBody>
                  <a:tcPr/>
                </a:tc>
                <a:tc>
                  <a:txBody>
                    <a:bodyPr/>
                    <a:lstStyle/>
                    <a:p>
                      <a:pPr algn="ctr"/>
                      <a:r>
                        <a:rPr lang="en-US"/>
                        <a:t>16</a:t>
                      </a:r>
                    </a:p>
                  </a:txBody>
                  <a:tcPr/>
                </a:tc>
                <a:tc>
                  <a:txBody>
                    <a:bodyPr/>
                    <a:lstStyle/>
                    <a:p>
                      <a:pPr algn="ctr"/>
                      <a:r>
                        <a:rPr lang="en-US"/>
                        <a:t>76</a:t>
                      </a:r>
                    </a:p>
                  </a:txBody>
                  <a:tcPr/>
                </a:tc>
                <a:extLst>
                  <a:ext uri="{0D108BD9-81ED-4DB2-BD59-A6C34878D82A}">
                    <a16:rowId xmlns:a16="http://schemas.microsoft.com/office/drawing/2014/main" val="3955474968"/>
                  </a:ext>
                </a:extLst>
              </a:tr>
            </a:tbl>
          </a:graphicData>
        </a:graphic>
      </p:graphicFrame>
      <p:graphicFrame>
        <p:nvGraphicFramePr>
          <p:cNvPr id="4" name="Table 3">
            <a:extLst>
              <a:ext uri="{FF2B5EF4-FFF2-40B4-BE49-F238E27FC236}">
                <a16:creationId xmlns:a16="http://schemas.microsoft.com/office/drawing/2014/main" id="{5DC1BD39-850E-4804-90EB-B639EE769A12}"/>
              </a:ext>
            </a:extLst>
          </p:cNvPr>
          <p:cNvGraphicFramePr>
            <a:graphicFrameLocks noGrp="1"/>
          </p:cNvGraphicFramePr>
          <p:nvPr>
            <p:extLst>
              <p:ext uri="{D42A27DB-BD31-4B8C-83A1-F6EECF244321}">
                <p14:modId xmlns:p14="http://schemas.microsoft.com/office/powerpoint/2010/main" val="899160642"/>
              </p:ext>
            </p:extLst>
          </p:nvPr>
        </p:nvGraphicFramePr>
        <p:xfrm>
          <a:off x="1259640" y="1820610"/>
          <a:ext cx="5477061" cy="1471937"/>
        </p:xfrm>
        <a:graphic>
          <a:graphicData uri="http://schemas.openxmlformats.org/drawingml/2006/table">
            <a:tbl>
              <a:tblPr firstRow="1" firstCol="1" bandRow="1">
                <a:tableStyleId>{5940675A-B579-460E-94D1-54222C63F5DA}</a:tableStyleId>
              </a:tblPr>
              <a:tblGrid>
                <a:gridCol w="2485601">
                  <a:extLst>
                    <a:ext uri="{9D8B030D-6E8A-4147-A177-3AD203B41FA5}">
                      <a16:colId xmlns:a16="http://schemas.microsoft.com/office/drawing/2014/main" val="185607769"/>
                    </a:ext>
                  </a:extLst>
                </a:gridCol>
                <a:gridCol w="2991460">
                  <a:extLst>
                    <a:ext uri="{9D8B030D-6E8A-4147-A177-3AD203B41FA5}">
                      <a16:colId xmlns:a16="http://schemas.microsoft.com/office/drawing/2014/main" val="3212087584"/>
                    </a:ext>
                  </a:extLst>
                </a:gridCol>
              </a:tblGrid>
              <a:tr h="422630">
                <a:tc gridSpan="2">
                  <a:txBody>
                    <a:bodyPr/>
                    <a:lstStyle/>
                    <a:p>
                      <a:pPr marL="0" marR="0" algn="ctr" defTabSz="914400" rtl="0" eaLnBrk="1" latinLnBrk="0" hangingPunct="1">
                        <a:spcBef>
                          <a:spcPts val="0"/>
                        </a:spcBef>
                        <a:spcAft>
                          <a:spcPts val="0"/>
                        </a:spcAft>
                      </a:pPr>
                      <a:r>
                        <a:rPr lang="en-US" sz="1800" kern="1200">
                          <a:solidFill>
                            <a:schemeClr val="bg1"/>
                          </a:solidFill>
                        </a:rPr>
                        <a:t>Individual Assistance (IA) Applications.</a:t>
                      </a:r>
                      <a:endParaRPr lang="en-US" sz="1800" b="1" kern="1200">
                        <a:solidFill>
                          <a:schemeClr val="bg1"/>
                        </a:solidFill>
                        <a:latin typeface="+mn-lt"/>
                        <a:ea typeface="+mn-ea"/>
                        <a:cs typeface="+mn-cs"/>
                      </a:endParaRPr>
                    </a:p>
                  </a:txBody>
                  <a:tcPr marL="68580" marR="68580" marT="0" marB="0">
                    <a:solidFill>
                      <a:srgbClr val="002060"/>
                    </a:solidFill>
                  </a:tcPr>
                </a:tc>
                <a:tc hMerge="1">
                  <a:txBody>
                    <a:bodyPr/>
                    <a:lstStyle/>
                    <a:p>
                      <a:endParaRPr lang="en-US"/>
                    </a:p>
                  </a:txBody>
                  <a:tcPr/>
                </a:tc>
                <a:extLst>
                  <a:ext uri="{0D108BD9-81ED-4DB2-BD59-A6C34878D82A}">
                    <a16:rowId xmlns:a16="http://schemas.microsoft.com/office/drawing/2014/main" val="4119554794"/>
                  </a:ext>
                </a:extLst>
              </a:tr>
              <a:tr h="349769">
                <a:tc>
                  <a:txBody>
                    <a:bodyPr/>
                    <a:lstStyle/>
                    <a:p>
                      <a:pPr marL="0" marR="0" algn="ctr" defTabSz="914400" rtl="0" eaLnBrk="1" latinLnBrk="0" hangingPunct="1">
                        <a:spcBef>
                          <a:spcPts val="0"/>
                        </a:spcBef>
                        <a:spcAft>
                          <a:spcPts val="0"/>
                        </a:spcAft>
                      </a:pPr>
                      <a:r>
                        <a:rPr lang="en-US" sz="1800" kern="1200"/>
                        <a:t>Hotline applications</a:t>
                      </a: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r>
                        <a:rPr lang="en-US" sz="1800">
                          <a:effectLst/>
                          <a:latin typeface="+mn-lt"/>
                          <a:ea typeface="+mn-ea"/>
                        </a:rPr>
                        <a:t>56</a:t>
                      </a:r>
                    </a:p>
                  </a:txBody>
                  <a:tcPr marL="68580" marR="68580" marT="0" marB="0"/>
                </a:tc>
                <a:extLst>
                  <a:ext uri="{0D108BD9-81ED-4DB2-BD59-A6C34878D82A}">
                    <a16:rowId xmlns:a16="http://schemas.microsoft.com/office/drawing/2014/main" val="2098442593"/>
                  </a:ext>
                </a:extLst>
              </a:tr>
              <a:tr h="349769">
                <a:tc>
                  <a:txBody>
                    <a:bodyPr/>
                    <a:lstStyle/>
                    <a:p>
                      <a:pPr marL="0" marR="0" algn="ctr" defTabSz="914400" rtl="0" eaLnBrk="1" latinLnBrk="0" hangingPunct="1">
                        <a:spcBef>
                          <a:spcPts val="0"/>
                        </a:spcBef>
                        <a:spcAft>
                          <a:spcPts val="0"/>
                        </a:spcAft>
                      </a:pPr>
                      <a:r>
                        <a:rPr lang="en-US" sz="1800" kern="1200"/>
                        <a:t>Web applicants</a:t>
                      </a: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r>
                        <a:rPr lang="en-US" sz="1800">
                          <a:effectLst/>
                          <a:latin typeface="+mn-lt"/>
                          <a:ea typeface="+mn-ea"/>
                        </a:rPr>
                        <a:t>201</a:t>
                      </a:r>
                    </a:p>
                  </a:txBody>
                  <a:tcPr marL="68580" marR="68580" marT="0" marB="0"/>
                </a:tc>
                <a:extLst>
                  <a:ext uri="{0D108BD9-81ED-4DB2-BD59-A6C34878D82A}">
                    <a16:rowId xmlns:a16="http://schemas.microsoft.com/office/drawing/2014/main" val="1451875160"/>
                  </a:ext>
                </a:extLst>
              </a:tr>
              <a:tr h="349769">
                <a:tc>
                  <a:txBody>
                    <a:bodyPr/>
                    <a:lstStyle/>
                    <a:p>
                      <a:pPr marL="0" marR="0" algn="ctr" defTabSz="914400" rtl="0" eaLnBrk="1" latinLnBrk="0" hangingPunct="1">
                        <a:spcBef>
                          <a:spcPts val="0"/>
                        </a:spcBef>
                        <a:spcAft>
                          <a:spcPts val="0"/>
                        </a:spcAft>
                      </a:pPr>
                      <a:r>
                        <a:rPr lang="en-US" sz="1800" kern="1200"/>
                        <a:t>In-Person Applications</a:t>
                      </a: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r>
                        <a:rPr lang="en-US" sz="1800">
                          <a:effectLst/>
                        </a:rPr>
                        <a:t>180+</a:t>
                      </a:r>
                      <a:endParaRPr lang="en-US" sz="1800">
                        <a:effectLst/>
                        <a:latin typeface="+mn-lt"/>
                        <a:ea typeface="+mn-ea"/>
                      </a:endParaRPr>
                    </a:p>
                  </a:txBody>
                  <a:tcPr marL="68580" marR="68580" marT="0" marB="0"/>
                </a:tc>
                <a:extLst>
                  <a:ext uri="{0D108BD9-81ED-4DB2-BD59-A6C34878D82A}">
                    <a16:rowId xmlns:a16="http://schemas.microsoft.com/office/drawing/2014/main" val="3290539145"/>
                  </a:ext>
                </a:extLst>
              </a:tr>
            </a:tbl>
          </a:graphicData>
        </a:graphic>
      </p:graphicFrame>
      <p:sp>
        <p:nvSpPr>
          <p:cNvPr id="5" name="TextBox 4">
            <a:extLst>
              <a:ext uri="{FF2B5EF4-FFF2-40B4-BE49-F238E27FC236}">
                <a16:creationId xmlns:a16="http://schemas.microsoft.com/office/drawing/2014/main" id="{E71F0FA7-2AFF-4980-AAE9-0BBEAC6370F3}"/>
              </a:ext>
            </a:extLst>
          </p:cNvPr>
          <p:cNvSpPr txBox="1"/>
          <p:nvPr/>
        </p:nvSpPr>
        <p:spPr>
          <a:xfrm>
            <a:off x="1259640" y="3406602"/>
            <a:ext cx="3167979" cy="276999"/>
          </a:xfrm>
          <a:prstGeom prst="rect">
            <a:avLst/>
          </a:prstGeom>
          <a:noFill/>
        </p:spPr>
        <p:txBody>
          <a:bodyPr wrap="square" rtlCol="0">
            <a:spAutoFit/>
          </a:bodyPr>
          <a:lstStyle/>
          <a:p>
            <a:pPr algn="ctr"/>
            <a:r>
              <a:rPr lang="en-US" sz="1200"/>
              <a:t>**Data current as of 1200 AKDT 10/12/2022**</a:t>
            </a:r>
          </a:p>
        </p:txBody>
      </p:sp>
      <p:sp>
        <p:nvSpPr>
          <p:cNvPr id="8" name="TextBox 7">
            <a:extLst>
              <a:ext uri="{FF2B5EF4-FFF2-40B4-BE49-F238E27FC236}">
                <a16:creationId xmlns:a16="http://schemas.microsoft.com/office/drawing/2014/main" id="{0CEF553E-80AE-4D6A-B4CF-1C1F1AA4C598}"/>
              </a:ext>
            </a:extLst>
          </p:cNvPr>
          <p:cNvSpPr txBox="1"/>
          <p:nvPr/>
        </p:nvSpPr>
        <p:spPr>
          <a:xfrm>
            <a:off x="1259640" y="1568055"/>
            <a:ext cx="3411340" cy="276999"/>
          </a:xfrm>
          <a:prstGeom prst="rect">
            <a:avLst/>
          </a:prstGeom>
          <a:noFill/>
        </p:spPr>
        <p:txBody>
          <a:bodyPr wrap="square" rtlCol="0">
            <a:spAutoFit/>
          </a:bodyPr>
          <a:lstStyle/>
          <a:p>
            <a:pPr algn="ctr"/>
            <a:r>
              <a:rPr lang="en-US" sz="1200"/>
              <a:t>**Data current as of 0715 AKDT 10/13/2022**</a:t>
            </a:r>
          </a:p>
        </p:txBody>
      </p:sp>
    </p:spTree>
    <p:extLst>
      <p:ext uri="{BB962C8B-B14F-4D97-AF65-F5344CB8AC3E}">
        <p14:creationId xmlns:p14="http://schemas.microsoft.com/office/powerpoint/2010/main" val="35873026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B7B0A4-89A7-454B-9C49-E22AA3D90F66}"/>
              </a:ext>
            </a:extLst>
          </p:cNvPr>
          <p:cNvSpPr>
            <a:spLocks noGrp="1"/>
          </p:cNvSpPr>
          <p:nvPr>
            <p:ph type="title"/>
          </p:nvPr>
        </p:nvSpPr>
        <p:spPr>
          <a:xfrm>
            <a:off x="2537904" y="695210"/>
            <a:ext cx="7116192" cy="731520"/>
          </a:xfrm>
        </p:spPr>
        <p:txBody>
          <a:bodyPr>
            <a:normAutofit/>
          </a:bodyPr>
          <a:lstStyle/>
          <a:p>
            <a:r>
              <a:rPr lang="en-US" sz="4000"/>
              <a:t>FEMA Individual Assistance</a:t>
            </a:r>
            <a:endParaRPr lang="en-US" sz="6000"/>
          </a:p>
        </p:txBody>
      </p:sp>
      <p:graphicFrame>
        <p:nvGraphicFramePr>
          <p:cNvPr id="4" name="Table 3">
            <a:extLst>
              <a:ext uri="{FF2B5EF4-FFF2-40B4-BE49-F238E27FC236}">
                <a16:creationId xmlns:a16="http://schemas.microsoft.com/office/drawing/2014/main" id="{5DC1BD39-850E-4804-90EB-B639EE769A12}"/>
              </a:ext>
            </a:extLst>
          </p:cNvPr>
          <p:cNvGraphicFramePr>
            <a:graphicFrameLocks noGrp="1"/>
          </p:cNvGraphicFramePr>
          <p:nvPr>
            <p:extLst>
              <p:ext uri="{D42A27DB-BD31-4B8C-83A1-F6EECF244321}">
                <p14:modId xmlns:p14="http://schemas.microsoft.com/office/powerpoint/2010/main" val="3164609553"/>
              </p:ext>
            </p:extLst>
          </p:nvPr>
        </p:nvGraphicFramePr>
        <p:xfrm>
          <a:off x="3357468" y="1935628"/>
          <a:ext cx="5477061" cy="4208721"/>
        </p:xfrm>
        <a:graphic>
          <a:graphicData uri="http://schemas.openxmlformats.org/drawingml/2006/table">
            <a:tbl>
              <a:tblPr firstRow="1" firstCol="1" bandRow="1">
                <a:tableStyleId>{5940675A-B579-460E-94D1-54222C63F5DA}</a:tableStyleId>
              </a:tblPr>
              <a:tblGrid>
                <a:gridCol w="2485601">
                  <a:extLst>
                    <a:ext uri="{9D8B030D-6E8A-4147-A177-3AD203B41FA5}">
                      <a16:colId xmlns:a16="http://schemas.microsoft.com/office/drawing/2014/main" val="185607769"/>
                    </a:ext>
                  </a:extLst>
                </a:gridCol>
                <a:gridCol w="2991460">
                  <a:extLst>
                    <a:ext uri="{9D8B030D-6E8A-4147-A177-3AD203B41FA5}">
                      <a16:colId xmlns:a16="http://schemas.microsoft.com/office/drawing/2014/main" val="3212087584"/>
                    </a:ext>
                  </a:extLst>
                </a:gridCol>
              </a:tblGrid>
              <a:tr h="453721">
                <a:tc gridSpan="2">
                  <a:txBody>
                    <a:bodyPr/>
                    <a:lstStyle/>
                    <a:p>
                      <a:pPr marL="0" marR="0" algn="ctr" defTabSz="914400" rtl="0" eaLnBrk="1" latinLnBrk="0" hangingPunct="1">
                        <a:spcBef>
                          <a:spcPts val="0"/>
                        </a:spcBef>
                        <a:spcAft>
                          <a:spcPts val="0"/>
                        </a:spcAft>
                      </a:pPr>
                      <a:r>
                        <a:rPr lang="en-US" sz="1800" kern="1200">
                          <a:solidFill>
                            <a:schemeClr val="bg1"/>
                          </a:solidFill>
                        </a:rPr>
                        <a:t>IA Daily Snapshot.</a:t>
                      </a:r>
                      <a:endParaRPr lang="en-US" sz="1800" b="1" kern="1200">
                        <a:solidFill>
                          <a:schemeClr val="bg1"/>
                        </a:solidFill>
                        <a:latin typeface="+mn-lt"/>
                        <a:ea typeface="+mn-ea"/>
                        <a:cs typeface="+mn-cs"/>
                      </a:endParaRPr>
                    </a:p>
                  </a:txBody>
                  <a:tcPr marL="68580" marR="68580" marT="0" marB="0">
                    <a:solidFill>
                      <a:srgbClr val="002060"/>
                    </a:solidFill>
                  </a:tcPr>
                </a:tc>
                <a:tc hMerge="1">
                  <a:txBody>
                    <a:bodyPr/>
                    <a:lstStyle/>
                    <a:p>
                      <a:endParaRPr lang="en-US"/>
                    </a:p>
                  </a:txBody>
                  <a:tcPr/>
                </a:tc>
                <a:extLst>
                  <a:ext uri="{0D108BD9-81ED-4DB2-BD59-A6C34878D82A}">
                    <a16:rowId xmlns:a16="http://schemas.microsoft.com/office/drawing/2014/main" val="4119554794"/>
                  </a:ext>
                </a:extLst>
              </a:tr>
              <a:tr h="375500">
                <a:tc>
                  <a:txBody>
                    <a:bodyPr/>
                    <a:lstStyle/>
                    <a:p>
                      <a:pPr marL="0" marR="0" algn="ctr" defTabSz="914400" rtl="0" eaLnBrk="1" latinLnBrk="0" hangingPunct="1">
                        <a:spcBef>
                          <a:spcPts val="0"/>
                        </a:spcBef>
                        <a:spcAft>
                          <a:spcPts val="0"/>
                        </a:spcAft>
                      </a:pPr>
                      <a:r>
                        <a:rPr lang="en-US" sz="1800" kern="1200"/>
                        <a:t>Total registrations</a:t>
                      </a: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r>
                        <a:rPr lang="en-US" sz="1800">
                          <a:effectLst/>
                          <a:latin typeface="+mn-lt"/>
                          <a:ea typeface="+mn-ea"/>
                        </a:rPr>
                        <a:t>486</a:t>
                      </a:r>
                    </a:p>
                  </a:txBody>
                  <a:tcPr marL="68580" marR="68580" marT="0" marB="0"/>
                </a:tc>
                <a:extLst>
                  <a:ext uri="{0D108BD9-81ED-4DB2-BD59-A6C34878D82A}">
                    <a16:rowId xmlns:a16="http://schemas.microsoft.com/office/drawing/2014/main" val="2098442593"/>
                  </a:ext>
                </a:extLst>
              </a:tr>
              <a:tr h="375500">
                <a:tc>
                  <a:txBody>
                    <a:bodyPr/>
                    <a:lstStyle/>
                    <a:p>
                      <a:pPr marL="0" marR="0" algn="ctr" defTabSz="914400" rtl="0" eaLnBrk="1" latinLnBrk="0" hangingPunct="1">
                        <a:spcBef>
                          <a:spcPts val="0"/>
                        </a:spcBef>
                        <a:spcAft>
                          <a:spcPts val="0"/>
                        </a:spcAft>
                      </a:pPr>
                      <a:r>
                        <a:rPr lang="en-US" sz="1800" kern="1200"/>
                        <a:t>Daily Registrations</a:t>
                      </a: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r>
                        <a:rPr lang="en-US" sz="1800">
                          <a:effectLst/>
                          <a:latin typeface="+mn-lt"/>
                          <a:ea typeface="+mn-ea"/>
                        </a:rPr>
                        <a:t>46</a:t>
                      </a:r>
                    </a:p>
                  </a:txBody>
                  <a:tcPr marL="68580" marR="68580" marT="0" marB="0"/>
                </a:tc>
                <a:extLst>
                  <a:ext uri="{0D108BD9-81ED-4DB2-BD59-A6C34878D82A}">
                    <a16:rowId xmlns:a16="http://schemas.microsoft.com/office/drawing/2014/main" val="1451875160"/>
                  </a:ext>
                </a:extLst>
              </a:tr>
              <a:tr h="375500">
                <a:tc>
                  <a:txBody>
                    <a:bodyPr/>
                    <a:lstStyle/>
                    <a:p>
                      <a:pPr marL="0" marR="0" algn="ctr" defTabSz="914400" rtl="0" eaLnBrk="1" latinLnBrk="0" hangingPunct="1">
                        <a:spcBef>
                          <a:spcPts val="0"/>
                        </a:spcBef>
                        <a:spcAft>
                          <a:spcPts val="0"/>
                        </a:spcAft>
                      </a:pP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endParaRPr lang="en-US" sz="1800">
                        <a:effectLst/>
                        <a:latin typeface="+mn-lt"/>
                        <a:ea typeface="+mn-ea"/>
                      </a:endParaRPr>
                    </a:p>
                  </a:txBody>
                  <a:tcPr marL="68580" marR="68580" marT="0" marB="0"/>
                </a:tc>
                <a:extLst>
                  <a:ext uri="{0D108BD9-81ED-4DB2-BD59-A6C34878D82A}">
                    <a16:rowId xmlns:a16="http://schemas.microsoft.com/office/drawing/2014/main" val="3290539145"/>
                  </a:ext>
                </a:extLst>
              </a:tr>
              <a:tr h="375500">
                <a:tc>
                  <a:txBody>
                    <a:bodyPr/>
                    <a:lstStyle/>
                    <a:p>
                      <a:pPr marL="0" marR="0" algn="ctr" defTabSz="914400" rtl="0" eaLnBrk="1" latinLnBrk="0" hangingPunct="1">
                        <a:spcBef>
                          <a:spcPts val="0"/>
                        </a:spcBef>
                        <a:spcAft>
                          <a:spcPts val="0"/>
                        </a:spcAft>
                      </a:pPr>
                      <a:r>
                        <a:rPr lang="en-US" sz="1800" kern="1200"/>
                        <a:t>IHP $ Approved</a:t>
                      </a: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r>
                        <a:rPr lang="en-US" sz="1800">
                          <a:effectLst/>
                          <a:latin typeface="+mn-lt"/>
                          <a:ea typeface="+mn-ea"/>
                        </a:rPr>
                        <a:t>$2,166,538.31</a:t>
                      </a:r>
                    </a:p>
                  </a:txBody>
                  <a:tcPr marL="68580" marR="68580" marT="0" marB="0"/>
                </a:tc>
                <a:extLst>
                  <a:ext uri="{0D108BD9-81ED-4DB2-BD59-A6C34878D82A}">
                    <a16:rowId xmlns:a16="http://schemas.microsoft.com/office/drawing/2014/main" val="3338853508"/>
                  </a:ext>
                </a:extLst>
              </a:tr>
              <a:tr h="375500">
                <a:tc>
                  <a:txBody>
                    <a:bodyPr/>
                    <a:lstStyle/>
                    <a:p>
                      <a:pPr marL="0" marR="0" algn="ctr" defTabSz="914400" rtl="0" eaLnBrk="1" latinLnBrk="0" hangingPunct="1">
                        <a:spcBef>
                          <a:spcPts val="0"/>
                        </a:spcBef>
                        <a:spcAft>
                          <a:spcPts val="0"/>
                        </a:spcAft>
                      </a:pPr>
                      <a:r>
                        <a:rPr lang="en-US" sz="1800" kern="1200"/>
                        <a:t>HA $ Approved</a:t>
                      </a: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r>
                        <a:rPr lang="en-US" sz="1800">
                          <a:effectLst/>
                          <a:latin typeface="+mn-lt"/>
                          <a:ea typeface="+mn-ea"/>
                        </a:rPr>
                        <a:t>$752,229.79</a:t>
                      </a:r>
                    </a:p>
                  </a:txBody>
                  <a:tcPr marL="68580" marR="68580" marT="0" marB="0"/>
                </a:tc>
                <a:extLst>
                  <a:ext uri="{0D108BD9-81ED-4DB2-BD59-A6C34878D82A}">
                    <a16:rowId xmlns:a16="http://schemas.microsoft.com/office/drawing/2014/main" val="4274861374"/>
                  </a:ext>
                </a:extLst>
              </a:tr>
              <a:tr h="375500">
                <a:tc>
                  <a:txBody>
                    <a:bodyPr/>
                    <a:lstStyle/>
                    <a:p>
                      <a:pPr marL="0" marR="0" algn="ctr" defTabSz="914400" rtl="0" eaLnBrk="1" latinLnBrk="0" hangingPunct="1">
                        <a:spcBef>
                          <a:spcPts val="0"/>
                        </a:spcBef>
                        <a:spcAft>
                          <a:spcPts val="0"/>
                        </a:spcAft>
                      </a:pPr>
                      <a:r>
                        <a:rPr lang="en-US" sz="1800" kern="1200"/>
                        <a:t>ONA $ Approved</a:t>
                      </a: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r>
                        <a:rPr lang="en-US" sz="1800">
                          <a:effectLst/>
                          <a:latin typeface="+mn-lt"/>
                          <a:ea typeface="+mn-ea"/>
                        </a:rPr>
                        <a:t>$1,414,308.52</a:t>
                      </a:r>
                    </a:p>
                  </a:txBody>
                  <a:tcPr marL="68580" marR="68580" marT="0" marB="0"/>
                </a:tc>
                <a:extLst>
                  <a:ext uri="{0D108BD9-81ED-4DB2-BD59-A6C34878D82A}">
                    <a16:rowId xmlns:a16="http://schemas.microsoft.com/office/drawing/2014/main" val="678684666"/>
                  </a:ext>
                </a:extLst>
              </a:tr>
              <a:tr h="375500">
                <a:tc>
                  <a:txBody>
                    <a:bodyPr/>
                    <a:lstStyle/>
                    <a:p>
                      <a:pPr marL="0" marR="0" algn="ctr" defTabSz="914400" rtl="0" eaLnBrk="1" latinLnBrk="0" hangingPunct="1">
                        <a:spcBef>
                          <a:spcPts val="0"/>
                        </a:spcBef>
                        <a:spcAft>
                          <a:spcPts val="0"/>
                        </a:spcAft>
                      </a:pP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endParaRPr lang="en-US" sz="1800">
                        <a:effectLst/>
                        <a:latin typeface="+mn-lt"/>
                        <a:ea typeface="+mn-ea"/>
                      </a:endParaRPr>
                    </a:p>
                  </a:txBody>
                  <a:tcPr marL="68580" marR="68580" marT="0" marB="0"/>
                </a:tc>
                <a:extLst>
                  <a:ext uri="{0D108BD9-81ED-4DB2-BD59-A6C34878D82A}">
                    <a16:rowId xmlns:a16="http://schemas.microsoft.com/office/drawing/2014/main" val="4256364619"/>
                  </a:ext>
                </a:extLst>
              </a:tr>
              <a:tr h="375500">
                <a:tc>
                  <a:txBody>
                    <a:bodyPr/>
                    <a:lstStyle/>
                    <a:p>
                      <a:pPr marL="0" marR="0" algn="ctr" defTabSz="914400" rtl="0" eaLnBrk="1" latinLnBrk="0" hangingPunct="1">
                        <a:spcBef>
                          <a:spcPts val="0"/>
                        </a:spcBef>
                        <a:spcAft>
                          <a:spcPts val="0"/>
                        </a:spcAft>
                      </a:pPr>
                      <a:r>
                        <a:rPr lang="en-US" sz="1800" kern="1200"/>
                        <a:t>IHP $ Disbursed</a:t>
                      </a: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r>
                        <a:rPr lang="en-US" sz="1800">
                          <a:effectLst/>
                          <a:latin typeface="+mn-lt"/>
                          <a:ea typeface="+mn-ea"/>
                        </a:rPr>
                        <a:t>$2,099,935.86</a:t>
                      </a:r>
                    </a:p>
                  </a:txBody>
                  <a:tcPr marL="68580" marR="68580" marT="0" marB="0"/>
                </a:tc>
                <a:extLst>
                  <a:ext uri="{0D108BD9-81ED-4DB2-BD59-A6C34878D82A}">
                    <a16:rowId xmlns:a16="http://schemas.microsoft.com/office/drawing/2014/main" val="1516337998"/>
                  </a:ext>
                </a:extLst>
              </a:tr>
              <a:tr h="375500">
                <a:tc>
                  <a:txBody>
                    <a:bodyPr/>
                    <a:lstStyle/>
                    <a:p>
                      <a:pPr marL="0" marR="0" algn="ctr" defTabSz="914400" rtl="0" eaLnBrk="1" latinLnBrk="0" hangingPunct="1">
                        <a:spcBef>
                          <a:spcPts val="0"/>
                        </a:spcBef>
                        <a:spcAft>
                          <a:spcPts val="0"/>
                        </a:spcAft>
                      </a:pPr>
                      <a:r>
                        <a:rPr lang="en-US" sz="1800" b="0" kern="1200">
                          <a:solidFill>
                            <a:schemeClr val="tx1"/>
                          </a:solidFill>
                          <a:latin typeface="+mn-lt"/>
                          <a:ea typeface="+mn-ea"/>
                          <a:cs typeface="+mn-cs"/>
                        </a:rPr>
                        <a:t>HA $ Disbursed</a:t>
                      </a:r>
                    </a:p>
                  </a:txBody>
                  <a:tcPr marL="68580" marR="68580" marT="0" marB="0"/>
                </a:tc>
                <a:tc>
                  <a:txBody>
                    <a:bodyPr/>
                    <a:lstStyle/>
                    <a:p>
                      <a:pPr marL="0" marR="0" algn="ctr">
                        <a:spcBef>
                          <a:spcPts val="0"/>
                        </a:spcBef>
                        <a:spcAft>
                          <a:spcPts val="0"/>
                        </a:spcAft>
                      </a:pPr>
                      <a:r>
                        <a:rPr lang="en-US" sz="1800">
                          <a:effectLst/>
                          <a:latin typeface="+mn-lt"/>
                          <a:ea typeface="+mn-ea"/>
                        </a:rPr>
                        <a:t>$740,390.78</a:t>
                      </a:r>
                    </a:p>
                  </a:txBody>
                  <a:tcPr marL="68580" marR="68580" marT="0" marB="0"/>
                </a:tc>
                <a:extLst>
                  <a:ext uri="{0D108BD9-81ED-4DB2-BD59-A6C34878D82A}">
                    <a16:rowId xmlns:a16="http://schemas.microsoft.com/office/drawing/2014/main" val="1701917028"/>
                  </a:ext>
                </a:extLst>
              </a:tr>
              <a:tr h="375500">
                <a:tc>
                  <a:txBody>
                    <a:bodyPr/>
                    <a:lstStyle/>
                    <a:p>
                      <a:pPr marL="0" marR="0" algn="ctr" defTabSz="914400" rtl="0" eaLnBrk="1" latinLnBrk="0" hangingPunct="1">
                        <a:spcBef>
                          <a:spcPts val="0"/>
                        </a:spcBef>
                        <a:spcAft>
                          <a:spcPts val="0"/>
                        </a:spcAft>
                      </a:pPr>
                      <a:r>
                        <a:rPr lang="en-US" sz="1800" kern="1200"/>
                        <a:t>ONA $ Disbursed</a:t>
                      </a:r>
                      <a:endParaRPr lang="en-US" sz="1800" b="1" kern="120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r>
                        <a:rPr lang="en-US" sz="1800">
                          <a:effectLst/>
                        </a:rPr>
                        <a:t>$1,359545.08</a:t>
                      </a:r>
                      <a:endParaRPr lang="en-US" sz="1800">
                        <a:effectLst/>
                        <a:latin typeface="+mn-lt"/>
                        <a:ea typeface="+mn-ea"/>
                      </a:endParaRPr>
                    </a:p>
                  </a:txBody>
                  <a:tcPr marL="68580" marR="68580" marT="0" marB="0"/>
                </a:tc>
                <a:extLst>
                  <a:ext uri="{0D108BD9-81ED-4DB2-BD59-A6C34878D82A}">
                    <a16:rowId xmlns:a16="http://schemas.microsoft.com/office/drawing/2014/main" val="955971511"/>
                  </a:ext>
                </a:extLst>
              </a:tr>
            </a:tbl>
          </a:graphicData>
        </a:graphic>
      </p:graphicFrame>
      <p:sp>
        <p:nvSpPr>
          <p:cNvPr id="8" name="TextBox 7">
            <a:extLst>
              <a:ext uri="{FF2B5EF4-FFF2-40B4-BE49-F238E27FC236}">
                <a16:creationId xmlns:a16="http://schemas.microsoft.com/office/drawing/2014/main" id="{0CEF553E-80AE-4D6A-B4CF-1C1F1AA4C598}"/>
              </a:ext>
            </a:extLst>
          </p:cNvPr>
          <p:cNvSpPr txBox="1"/>
          <p:nvPr/>
        </p:nvSpPr>
        <p:spPr>
          <a:xfrm>
            <a:off x="4390329" y="1674111"/>
            <a:ext cx="3411340" cy="276999"/>
          </a:xfrm>
          <a:prstGeom prst="rect">
            <a:avLst/>
          </a:prstGeom>
          <a:noFill/>
        </p:spPr>
        <p:txBody>
          <a:bodyPr wrap="square" rtlCol="0">
            <a:spAutoFit/>
          </a:bodyPr>
          <a:lstStyle/>
          <a:p>
            <a:pPr algn="ctr"/>
            <a:r>
              <a:rPr lang="en-US" sz="1200"/>
              <a:t>**Data current as of 0810 AKDT 10/12/2022**</a:t>
            </a:r>
          </a:p>
        </p:txBody>
      </p:sp>
    </p:spTree>
    <p:extLst>
      <p:ext uri="{BB962C8B-B14F-4D97-AF65-F5344CB8AC3E}">
        <p14:creationId xmlns:p14="http://schemas.microsoft.com/office/powerpoint/2010/main" val="34445259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EB21168-BAEA-FE09-4023-F5FA120E80B8}"/>
              </a:ext>
            </a:extLst>
          </p:cNvPr>
          <p:cNvGraphicFramePr>
            <a:graphicFrameLocks noGrp="1"/>
          </p:cNvGraphicFramePr>
          <p:nvPr>
            <p:extLst>
              <p:ext uri="{D42A27DB-BD31-4B8C-83A1-F6EECF244321}">
                <p14:modId xmlns:p14="http://schemas.microsoft.com/office/powerpoint/2010/main" val="731877545"/>
              </p:ext>
            </p:extLst>
          </p:nvPr>
        </p:nvGraphicFramePr>
        <p:xfrm>
          <a:off x="851877" y="1550872"/>
          <a:ext cx="10542954" cy="5113306"/>
        </p:xfrm>
        <a:graphic>
          <a:graphicData uri="http://schemas.openxmlformats.org/drawingml/2006/table">
            <a:tbl>
              <a:tblPr firstRow="1" firstCol="1" bandRow="1">
                <a:tableStyleId>{5940675A-B579-460E-94D1-54222C63F5DA}</a:tableStyleId>
              </a:tblPr>
              <a:tblGrid>
                <a:gridCol w="953477">
                  <a:extLst>
                    <a:ext uri="{9D8B030D-6E8A-4147-A177-3AD203B41FA5}">
                      <a16:colId xmlns:a16="http://schemas.microsoft.com/office/drawing/2014/main" val="3924582597"/>
                    </a:ext>
                  </a:extLst>
                </a:gridCol>
                <a:gridCol w="3298092">
                  <a:extLst>
                    <a:ext uri="{9D8B030D-6E8A-4147-A177-3AD203B41FA5}">
                      <a16:colId xmlns:a16="http://schemas.microsoft.com/office/drawing/2014/main" val="1163037086"/>
                    </a:ext>
                  </a:extLst>
                </a:gridCol>
                <a:gridCol w="2686025">
                  <a:extLst>
                    <a:ext uri="{9D8B030D-6E8A-4147-A177-3AD203B41FA5}">
                      <a16:colId xmlns:a16="http://schemas.microsoft.com/office/drawing/2014/main" val="2065409407"/>
                    </a:ext>
                  </a:extLst>
                </a:gridCol>
                <a:gridCol w="3605360">
                  <a:extLst>
                    <a:ext uri="{9D8B030D-6E8A-4147-A177-3AD203B41FA5}">
                      <a16:colId xmlns:a16="http://schemas.microsoft.com/office/drawing/2014/main" val="2988143064"/>
                    </a:ext>
                  </a:extLst>
                </a:gridCol>
              </a:tblGrid>
              <a:tr h="1360327">
                <a:tc>
                  <a:txBody>
                    <a:bodyPr/>
                    <a:lstStyle/>
                    <a:p>
                      <a:pPr algn="ctr">
                        <a:spcAft>
                          <a:spcPts val="0"/>
                        </a:spcAft>
                      </a:pPr>
                      <a:endParaRPr lang="en-US">
                        <a:effectLst/>
                      </a:endParaRPr>
                    </a:p>
                  </a:txBody>
                  <a:tcPr marL="68580" marR="68580" marT="0" marB="0"/>
                </a:tc>
                <a:tc>
                  <a:txBody>
                    <a:bodyPr/>
                    <a:lstStyle/>
                    <a:p>
                      <a:pPr algn="ctr">
                        <a:spcAft>
                          <a:spcPts val="0"/>
                        </a:spcAft>
                      </a:pPr>
                      <a:r>
                        <a:rPr lang="en-US">
                          <a:effectLst/>
                        </a:rPr>
                        <a:t>Food</a:t>
                      </a:r>
                    </a:p>
                  </a:txBody>
                  <a:tcPr marL="68580" marR="68580" marT="0" marB="0"/>
                </a:tc>
                <a:tc>
                  <a:txBody>
                    <a:bodyPr/>
                    <a:lstStyle/>
                    <a:p>
                      <a:pPr algn="ctr">
                        <a:spcAft>
                          <a:spcPts val="0"/>
                        </a:spcAft>
                      </a:pPr>
                      <a:r>
                        <a:rPr lang="en-US">
                          <a:effectLst/>
                        </a:rPr>
                        <a:t>Water</a:t>
                      </a:r>
                      <a:r>
                        <a:rPr lang="en-US" sz="1800" b="0" i="0" kern="1200">
                          <a:solidFill>
                            <a:schemeClr val="tx1"/>
                          </a:solidFill>
                          <a:effectLst/>
                          <a:latin typeface="+mn-lt"/>
                          <a:ea typeface="+mn-ea"/>
                          <a:cs typeface="+mn-cs"/>
                        </a:rPr>
                        <a:t> </a:t>
                      </a:r>
                      <a:endParaRPr lang="en-US">
                        <a:effectLst/>
                      </a:endParaRPr>
                    </a:p>
                  </a:txBody>
                  <a:tcPr marL="68580" marR="68580" marT="0" marB="0"/>
                </a:tc>
                <a:tc>
                  <a:txBody>
                    <a:bodyPr/>
                    <a:lstStyle/>
                    <a:p>
                      <a:pPr algn="ctr">
                        <a:spcAft>
                          <a:spcPts val="0"/>
                        </a:spcAft>
                      </a:pPr>
                      <a:r>
                        <a:rPr lang="en-US">
                          <a:effectLst/>
                        </a:rPr>
                        <a:t>Shelter</a:t>
                      </a:r>
                    </a:p>
                    <a:p>
                      <a:pPr lvl="0" algn="ctr">
                        <a:spcAft>
                          <a:spcPts val="0"/>
                        </a:spcAft>
                        <a:buNone/>
                      </a:pPr>
                      <a:endParaRPr lang="en-US">
                        <a:effectLst/>
                      </a:endParaRPr>
                    </a:p>
                    <a:p>
                      <a:pPr lvl="0" algn="ctr">
                        <a:spcAft>
                          <a:spcPts val="0"/>
                        </a:spcAft>
                        <a:buNone/>
                      </a:pPr>
                      <a:endParaRPr lang="en-US">
                        <a:effectLst/>
                      </a:endParaRPr>
                    </a:p>
                  </a:txBody>
                  <a:tcPr marL="68580" marR="68580" marT="0" marB="0"/>
                </a:tc>
                <a:extLst>
                  <a:ext uri="{0D108BD9-81ED-4DB2-BD59-A6C34878D82A}">
                    <a16:rowId xmlns:a16="http://schemas.microsoft.com/office/drawing/2014/main" val="587881460"/>
                  </a:ext>
                </a:extLst>
              </a:tr>
              <a:tr h="702422">
                <a:tc>
                  <a:txBody>
                    <a:bodyPr/>
                    <a:lstStyle/>
                    <a:p>
                      <a:pPr algn="ctr">
                        <a:spcAft>
                          <a:spcPts val="0"/>
                        </a:spcAft>
                      </a:pPr>
                      <a:r>
                        <a:rPr lang="en-US" sz="1400">
                          <a:effectLst/>
                          <a:latin typeface="+mn-lt"/>
                        </a:rPr>
                        <a:t>Branch I</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Mass Care Group confirmed the delivery to Chevak and Hooper Bay of 10k lbs. of fish from Trident Foods (Kodiak) and the donation of 6 pallets of subsistence food from CCTHIT.</a:t>
                      </a:r>
                      <a:endParaRPr lang="en-US" sz="1400">
                        <a:effectLst/>
                        <a:latin typeface="+mn-l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mn-lt"/>
                        </a:rPr>
                        <a:t>Nothing Significant to Report</a:t>
                      </a:r>
                    </a:p>
                  </a:txBody>
                  <a:tcPr marL="68580" marR="68580" marT="0" marB="0"/>
                </a:tc>
                <a:tc>
                  <a:txBody>
                    <a:bodyPr/>
                    <a:lstStyle/>
                    <a:p>
                      <a:pPr marL="0" marR="0" lvl="0" indent="0">
                        <a:lnSpc>
                          <a:spcPct val="107000"/>
                        </a:lnSpc>
                        <a:spcBef>
                          <a:spcPts val="0"/>
                        </a:spcBef>
                        <a:spcAft>
                          <a:spcPts val="0"/>
                        </a:spcAft>
                        <a:buFont typeface="Symbol" panose="05050102010706020507" pitchFamily="18" charset="2"/>
                        <a:buNone/>
                      </a:pPr>
                      <a:r>
                        <a:rPr lang="en-US" sz="1400" b="1">
                          <a:effectLst/>
                          <a:latin typeface="+mn-lt"/>
                          <a:ea typeface="Calibri" panose="020F0502020204030204" pitchFamily="34" charset="0"/>
                          <a:cs typeface="Arial"/>
                        </a:rPr>
                        <a:t>Hooper Bay: </a:t>
                      </a:r>
                      <a:r>
                        <a:rPr lang="en-US" sz="1400">
                          <a:effectLst/>
                          <a:latin typeface="+mn-lt"/>
                          <a:ea typeface="Calibri" panose="020F0502020204030204" pitchFamily="34" charset="0"/>
                          <a:cs typeface="Arial"/>
                        </a:rPr>
                        <a:t>21 sheltered at community run shelters overnight. </a:t>
                      </a:r>
                      <a:endParaRPr lang="en-US" sz="14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4513931"/>
                  </a:ext>
                </a:extLst>
              </a:tr>
              <a:tr h="979299">
                <a:tc>
                  <a:txBody>
                    <a:bodyPr/>
                    <a:lstStyle/>
                    <a:p>
                      <a:pPr algn="ctr">
                        <a:spcAft>
                          <a:spcPts val="0"/>
                        </a:spcAft>
                      </a:pPr>
                      <a:r>
                        <a:rPr lang="en-US" sz="1400">
                          <a:effectLst/>
                          <a:latin typeface="+mn-lt"/>
                        </a:rPr>
                        <a:t>Branch II</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400">
                          <a:effectLst/>
                          <a:latin typeface="+mn-lt"/>
                        </a:rPr>
                        <a:t>Nothing Significant to Report</a:t>
                      </a:r>
                    </a:p>
                    <a:p>
                      <a:pPr marL="0" marR="0" lvl="0" indent="0">
                        <a:lnSpc>
                          <a:spcPct val="107000"/>
                        </a:lnSpc>
                        <a:spcBef>
                          <a:spcPts val="0"/>
                        </a:spcBef>
                        <a:spcAft>
                          <a:spcPts val="0"/>
                        </a:spcAft>
                        <a:buFont typeface="Symbol" panose="05050102010706020507" pitchFamily="18" charset="2"/>
                        <a:buNone/>
                      </a:pPr>
                      <a:endParaRPr lang="en-US" sz="1400">
                        <a:effectLst/>
                        <a:latin typeface="+mn-lt"/>
                        <a:ea typeface="Calibri" panose="020F0502020204030204" pitchFamily="34" charset="0"/>
                        <a:cs typeface="Calibri"/>
                      </a:endParaRPr>
                    </a:p>
                  </a:txBody>
                  <a:tcPr marL="68580" marR="68580" marT="0" marB="0"/>
                </a:tc>
                <a:tc>
                  <a:txBody>
                    <a:bodyPr/>
                    <a:lstStyle/>
                    <a:p>
                      <a:pPr marL="0" marR="0" lvl="0" indent="0">
                        <a:lnSpc>
                          <a:spcPct val="107000"/>
                        </a:lnSpc>
                        <a:spcBef>
                          <a:spcPts val="0"/>
                        </a:spcBef>
                        <a:spcAft>
                          <a:spcPts val="0"/>
                        </a:spcAft>
                        <a:buFont typeface="Symbol" panose="05050102010706020507" pitchFamily="18" charset="2"/>
                        <a:buNone/>
                      </a:pPr>
                      <a:r>
                        <a:rPr lang="en-US" sz="1400" b="1">
                          <a:effectLst/>
                          <a:latin typeface="+mn-lt"/>
                          <a:ea typeface="Calibri" panose="020F0502020204030204" pitchFamily="34" charset="0"/>
                          <a:cs typeface="Calibri"/>
                        </a:rPr>
                        <a:t>Golovin: </a:t>
                      </a:r>
                      <a:r>
                        <a:rPr lang="en-US" sz="1400">
                          <a:effectLst/>
                          <a:latin typeface="+mn-lt"/>
                          <a:ea typeface="Calibri" panose="020F0502020204030204" pitchFamily="34" charset="0"/>
                          <a:cs typeface="Calibri"/>
                        </a:rPr>
                        <a:t>Cleared by DEC to resume water production.</a:t>
                      </a:r>
                    </a:p>
                  </a:txBody>
                  <a:tcPr marL="68580" marR="68580" marT="0" marB="0"/>
                </a:tc>
                <a:tc>
                  <a:txBody>
                    <a:bodyPr/>
                    <a:lstStyle/>
                    <a:p>
                      <a:r>
                        <a:rPr lang="en-US" sz="1400" b="1" i="0" u="none" strike="noStrike" kern="1200" baseline="0">
                          <a:solidFill>
                            <a:schemeClr val="tx1"/>
                          </a:solidFill>
                          <a:latin typeface="+mn-lt"/>
                          <a:ea typeface="+mn-ea"/>
                          <a:cs typeface="+mn-cs"/>
                        </a:rPr>
                        <a:t>Golovin</a:t>
                      </a:r>
                      <a:r>
                        <a:rPr lang="en-US" sz="1400" b="0" i="0" u="none" strike="noStrike" kern="1200" baseline="0">
                          <a:solidFill>
                            <a:schemeClr val="tx1"/>
                          </a:solidFill>
                          <a:latin typeface="+mn-lt"/>
                          <a:ea typeface="+mn-ea"/>
                          <a:cs typeface="+mn-cs"/>
                        </a:rPr>
                        <a:t>: </a:t>
                      </a:r>
                      <a:r>
                        <a:rPr lang="en-US" sz="1400" b="0" i="0" u="none" strike="noStrike" kern="1200" baseline="0">
                          <a:solidFill>
                            <a:schemeClr val="tx1"/>
                          </a:solidFill>
                          <a:effectLst/>
                          <a:latin typeface="+mn-lt"/>
                          <a:ea typeface="+mn-ea"/>
                          <a:cs typeface="+mn-cs"/>
                        </a:rPr>
                        <a:t>20</a:t>
                      </a:r>
                      <a:r>
                        <a:rPr lang="en-US" sz="1400" kern="1200">
                          <a:solidFill>
                            <a:schemeClr val="tx1"/>
                          </a:solidFill>
                          <a:effectLst/>
                          <a:latin typeface="+mn-lt"/>
                          <a:ea typeface="+mn-ea"/>
                          <a:cs typeface="+mn-cs"/>
                        </a:rPr>
                        <a:t> people were sheltered overnight.  Crews continue to build gravel pads and raise houses.  One home was demolished, was not structurally sound.</a:t>
                      </a:r>
                    </a:p>
                  </a:txBody>
                  <a:tcPr marL="68580" marR="68580" marT="0" marB="0"/>
                </a:tc>
                <a:extLst>
                  <a:ext uri="{0D108BD9-81ED-4DB2-BD59-A6C34878D82A}">
                    <a16:rowId xmlns:a16="http://schemas.microsoft.com/office/drawing/2014/main" val="4121156051"/>
                  </a:ext>
                </a:extLst>
              </a:tr>
              <a:tr h="1274847">
                <a:tc>
                  <a:txBody>
                    <a:bodyPr/>
                    <a:lstStyle/>
                    <a:p>
                      <a:pPr algn="ctr">
                        <a:spcAft>
                          <a:spcPts val="0"/>
                        </a:spcAft>
                      </a:pPr>
                      <a:r>
                        <a:rPr lang="en-US" sz="1400">
                          <a:effectLst/>
                          <a:latin typeface="+mn-lt"/>
                        </a:rPr>
                        <a:t>Branch III</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400">
                          <a:effectLst/>
                          <a:latin typeface="+mn-lt"/>
                        </a:rPr>
                        <a:t>Nothing Significant to Report</a:t>
                      </a:r>
                    </a:p>
                    <a:p>
                      <a:pPr marL="0" marR="0" lvl="0" indent="0">
                        <a:lnSpc>
                          <a:spcPct val="107000"/>
                        </a:lnSpc>
                        <a:spcBef>
                          <a:spcPts val="0"/>
                        </a:spcBef>
                        <a:spcAft>
                          <a:spcPts val="0"/>
                        </a:spcAft>
                        <a:buFont typeface="Symbol" panose="05050102010706020507" pitchFamily="18" charset="2"/>
                        <a:buNone/>
                      </a:pPr>
                      <a:endParaRPr lang="en-US" sz="1400" kern="1200">
                        <a:solidFill>
                          <a:srgbClr val="242424"/>
                        </a:solidFill>
                        <a:effectLst/>
                        <a:latin typeface="+mn-lt"/>
                        <a:ea typeface="+mn-ea"/>
                        <a:cs typeface="Calibri"/>
                      </a:endParaRPr>
                    </a:p>
                  </a:txBody>
                  <a:tcPr marL="68580" marR="68580" marT="0" marB="0"/>
                </a:tc>
                <a:tc>
                  <a:txBody>
                    <a:bodyPr/>
                    <a:lstStyle/>
                    <a:p>
                      <a:pPr marL="0" marR="0" lvl="0" indent="0">
                        <a:lnSpc>
                          <a:spcPct val="107000"/>
                        </a:lnSpc>
                        <a:spcBef>
                          <a:spcPts val="0"/>
                        </a:spcBef>
                        <a:spcAft>
                          <a:spcPts val="0"/>
                        </a:spcAft>
                        <a:buFont typeface="Symbol" panose="05050102010706020507" pitchFamily="18" charset="2"/>
                        <a:buNone/>
                      </a:pPr>
                      <a:r>
                        <a:rPr lang="en-US" sz="1400" b="1" i="0" u="none" strike="noStrike" kern="1200" baseline="0">
                          <a:solidFill>
                            <a:schemeClr val="tx1"/>
                          </a:solidFill>
                          <a:effectLst/>
                          <a:latin typeface="+mn-lt"/>
                          <a:ea typeface="+mn-ea"/>
                          <a:cs typeface="+mn-cs"/>
                        </a:rPr>
                        <a:t>Utqiagvik: </a:t>
                      </a:r>
                      <a:r>
                        <a:rPr lang="en-US" sz="1400" b="0" kern="1200">
                          <a:solidFill>
                            <a:srgbClr val="242424"/>
                          </a:solidFill>
                          <a:effectLst/>
                          <a:latin typeface="+mn-lt"/>
                          <a:ea typeface="+mn-ea"/>
                          <a:cs typeface="Calibri"/>
                        </a:rPr>
                        <a:t>Saltwater lagoon is threatening the freshwater lagoon.</a:t>
                      </a:r>
                    </a:p>
                    <a:p>
                      <a:pPr marL="0" marR="0" lvl="0" indent="0">
                        <a:lnSpc>
                          <a:spcPct val="107000"/>
                        </a:lnSpc>
                        <a:spcBef>
                          <a:spcPts val="0"/>
                        </a:spcBef>
                        <a:spcAft>
                          <a:spcPts val="0"/>
                        </a:spcAft>
                        <a:buFont typeface="Symbol" panose="05050102010706020507" pitchFamily="18" charset="2"/>
                        <a:buNone/>
                      </a:pPr>
                      <a:r>
                        <a:rPr lang="en-US" sz="1400" b="1" kern="1200">
                          <a:solidFill>
                            <a:srgbClr val="242424"/>
                          </a:solidFill>
                          <a:effectLst/>
                          <a:latin typeface="+mn-lt"/>
                          <a:ea typeface="+mn-ea"/>
                          <a:cs typeface="Calibri"/>
                        </a:rPr>
                        <a:t>Pt. Lay: </a:t>
                      </a:r>
                      <a:r>
                        <a:rPr lang="en-US" sz="1400" kern="1200">
                          <a:solidFill>
                            <a:srgbClr val="242424"/>
                          </a:solidFill>
                          <a:effectLst/>
                          <a:latin typeface="+mn-lt"/>
                          <a:ea typeface="+mn-ea"/>
                          <a:cs typeface="Calibri"/>
                        </a:rPr>
                        <a:t>Sewer plant  bldg. damaged (roof and air ducts).</a:t>
                      </a:r>
                    </a:p>
                    <a:p>
                      <a:pPr marL="0" marR="0" lvl="0" indent="0">
                        <a:lnSpc>
                          <a:spcPct val="107000"/>
                        </a:lnSpc>
                        <a:spcBef>
                          <a:spcPts val="0"/>
                        </a:spcBef>
                        <a:spcAft>
                          <a:spcPts val="0"/>
                        </a:spcAft>
                        <a:buFont typeface="Symbol" panose="05050102010706020507" pitchFamily="18" charset="2"/>
                        <a:buNone/>
                      </a:pPr>
                      <a:r>
                        <a:rPr lang="en-US" sz="1400" b="1" kern="1200">
                          <a:solidFill>
                            <a:srgbClr val="242424"/>
                          </a:solidFill>
                          <a:effectLst/>
                          <a:latin typeface="+mn-lt"/>
                          <a:ea typeface="+mn-ea"/>
                          <a:cs typeface="Calibri"/>
                        </a:rPr>
                        <a:t>Wainwright: </a:t>
                      </a:r>
                      <a:r>
                        <a:rPr lang="en-US" sz="1400" kern="1200">
                          <a:solidFill>
                            <a:srgbClr val="242424"/>
                          </a:solidFill>
                          <a:effectLst/>
                          <a:latin typeface="+mn-lt"/>
                          <a:ea typeface="+mn-ea"/>
                          <a:cs typeface="Calibri"/>
                        </a:rPr>
                        <a:t>Concerns about sewer lines to the pump station.</a:t>
                      </a:r>
                    </a:p>
                    <a:p>
                      <a:pPr marL="0" marR="0" lvl="0" indent="0">
                        <a:lnSpc>
                          <a:spcPct val="107000"/>
                        </a:lnSpc>
                        <a:spcBef>
                          <a:spcPts val="0"/>
                        </a:spcBef>
                        <a:spcAft>
                          <a:spcPts val="0"/>
                        </a:spcAft>
                        <a:buFont typeface="Symbol" panose="05050102010706020507" pitchFamily="18" charset="2"/>
                        <a:buNone/>
                      </a:pPr>
                      <a:endParaRPr lang="en-US" sz="1400" kern="1200">
                        <a:solidFill>
                          <a:srgbClr val="242424"/>
                        </a:solidFill>
                        <a:effectLst/>
                        <a:latin typeface="+mn-lt"/>
                        <a:ea typeface="+mn-ea"/>
                        <a:cs typeface="Calibri"/>
                      </a:endParaRPr>
                    </a:p>
                  </a:txBody>
                  <a:tcPr marL="68580" marR="68580" marT="0" marB="0"/>
                </a:tc>
                <a:tc>
                  <a:txBody>
                    <a:bodyPr/>
                    <a:lstStyle/>
                    <a:p>
                      <a:r>
                        <a:rPr lang="en-US" sz="1400" b="1" i="0" u="none" strike="noStrike" kern="1200" baseline="0">
                          <a:solidFill>
                            <a:schemeClr val="tx1"/>
                          </a:solidFill>
                          <a:effectLst/>
                          <a:latin typeface="+mn-lt"/>
                          <a:ea typeface="+mn-ea"/>
                          <a:cs typeface="+mn-cs"/>
                        </a:rPr>
                        <a:t>Utqiagvik: </a:t>
                      </a:r>
                      <a:r>
                        <a:rPr lang="en-US" sz="1400" b="0" kern="1200">
                          <a:solidFill>
                            <a:schemeClr val="tx1"/>
                          </a:solidFill>
                          <a:effectLst/>
                          <a:latin typeface="+mn-lt"/>
                          <a:ea typeface="+mn-ea"/>
                          <a:cs typeface="+mn-cs"/>
                        </a:rPr>
                        <a:t>2 homes, 1 apt building damaged.</a:t>
                      </a:r>
                    </a:p>
                    <a:p>
                      <a:r>
                        <a:rPr lang="en-US" sz="1400" b="1" kern="1200">
                          <a:solidFill>
                            <a:schemeClr val="tx1"/>
                          </a:solidFill>
                          <a:effectLst/>
                          <a:latin typeface="+mn-lt"/>
                          <a:ea typeface="+mn-ea"/>
                          <a:cs typeface="+mn-cs"/>
                        </a:rPr>
                        <a:t>Kivalina: </a:t>
                      </a:r>
                      <a:r>
                        <a:rPr lang="en-US" sz="1400" b="0" kern="1200">
                          <a:solidFill>
                            <a:schemeClr val="tx1"/>
                          </a:solidFill>
                          <a:effectLst/>
                          <a:latin typeface="+mn-lt"/>
                          <a:ea typeface="+mn-ea"/>
                          <a:cs typeface="+mn-cs"/>
                        </a:rPr>
                        <a:t>3</a:t>
                      </a:r>
                      <a:r>
                        <a:rPr lang="en-US" sz="1400" kern="1200">
                          <a:solidFill>
                            <a:schemeClr val="tx1"/>
                          </a:solidFill>
                          <a:effectLst/>
                          <a:latin typeface="+mn-lt"/>
                          <a:ea typeface="+mn-ea"/>
                          <a:cs typeface="+mn-cs"/>
                        </a:rPr>
                        <a:t> homes, 1 commercial building damaged.</a:t>
                      </a:r>
                    </a:p>
                    <a:p>
                      <a:r>
                        <a:rPr lang="en-US" sz="1400" b="1" kern="1200">
                          <a:solidFill>
                            <a:schemeClr val="tx1"/>
                          </a:solidFill>
                          <a:effectLst/>
                          <a:latin typeface="+mn-lt"/>
                          <a:ea typeface="+mn-ea"/>
                          <a:cs typeface="+mn-cs"/>
                        </a:rPr>
                        <a:t>Kotzebue:</a:t>
                      </a:r>
                      <a:r>
                        <a:rPr lang="en-US" sz="1400" b="0" kern="1200">
                          <a:solidFill>
                            <a:schemeClr val="tx1"/>
                          </a:solidFill>
                          <a:effectLst/>
                          <a:latin typeface="+mn-lt"/>
                          <a:ea typeface="+mn-ea"/>
                          <a:cs typeface="+mn-cs"/>
                        </a:rPr>
                        <a:t> 3</a:t>
                      </a:r>
                      <a:r>
                        <a:rPr lang="en-US" sz="1400" kern="1200">
                          <a:solidFill>
                            <a:schemeClr val="tx1"/>
                          </a:solidFill>
                          <a:effectLst/>
                          <a:latin typeface="+mn-lt"/>
                          <a:ea typeface="+mn-ea"/>
                          <a:cs typeface="+mn-cs"/>
                        </a:rPr>
                        <a:t> homes damaged.</a:t>
                      </a:r>
                    </a:p>
                    <a:p>
                      <a:r>
                        <a:rPr lang="en-US" sz="1400" b="1" kern="1200">
                          <a:solidFill>
                            <a:schemeClr val="tx1"/>
                          </a:solidFill>
                          <a:effectLst/>
                          <a:latin typeface="+mn-lt"/>
                          <a:ea typeface="+mn-ea"/>
                          <a:cs typeface="+mn-cs"/>
                        </a:rPr>
                        <a:t>Pt Hope: </a:t>
                      </a:r>
                      <a:r>
                        <a:rPr lang="en-US" sz="1400" b="0" kern="1200">
                          <a:solidFill>
                            <a:schemeClr val="tx1"/>
                          </a:solidFill>
                          <a:effectLst/>
                          <a:latin typeface="+mn-lt"/>
                          <a:ea typeface="+mn-ea"/>
                          <a:cs typeface="+mn-cs"/>
                        </a:rPr>
                        <a:t>3</a:t>
                      </a:r>
                      <a:r>
                        <a:rPr lang="en-US" sz="1400" kern="1200">
                          <a:solidFill>
                            <a:schemeClr val="tx1"/>
                          </a:solidFill>
                          <a:effectLst/>
                          <a:latin typeface="+mn-lt"/>
                          <a:ea typeface="+mn-ea"/>
                          <a:cs typeface="+mn-cs"/>
                        </a:rPr>
                        <a:t> homes damaged.</a:t>
                      </a:r>
                    </a:p>
                    <a:p>
                      <a:r>
                        <a:rPr lang="en-US" sz="1400" b="1" kern="1200">
                          <a:solidFill>
                            <a:schemeClr val="tx1"/>
                          </a:solidFill>
                          <a:effectLst/>
                          <a:latin typeface="+mn-lt"/>
                          <a:ea typeface="+mn-ea"/>
                          <a:cs typeface="+mn-cs"/>
                        </a:rPr>
                        <a:t>Pt Lay: </a:t>
                      </a:r>
                      <a:r>
                        <a:rPr lang="en-US" sz="1400" kern="1200">
                          <a:solidFill>
                            <a:schemeClr val="tx1"/>
                          </a:solidFill>
                          <a:effectLst/>
                          <a:latin typeface="+mn-lt"/>
                          <a:ea typeface="+mn-ea"/>
                          <a:cs typeface="+mn-cs"/>
                        </a:rPr>
                        <a:t>1 home damaged.</a:t>
                      </a:r>
                    </a:p>
                    <a:p>
                      <a:r>
                        <a:rPr lang="en-US" sz="1400" b="1" kern="1200">
                          <a:solidFill>
                            <a:schemeClr val="tx1"/>
                          </a:solidFill>
                          <a:effectLst/>
                          <a:latin typeface="+mn-lt"/>
                          <a:ea typeface="+mn-ea"/>
                          <a:cs typeface="+mn-cs"/>
                        </a:rPr>
                        <a:t>Wainwright: </a:t>
                      </a:r>
                      <a:r>
                        <a:rPr lang="en-US" sz="1400" kern="1200">
                          <a:solidFill>
                            <a:schemeClr val="tx1"/>
                          </a:solidFill>
                          <a:effectLst/>
                          <a:latin typeface="+mn-lt"/>
                          <a:ea typeface="+mn-ea"/>
                          <a:cs typeface="+mn-cs"/>
                        </a:rPr>
                        <a:t>1 home damaged.</a:t>
                      </a:r>
                    </a:p>
                    <a:p>
                      <a:r>
                        <a:rPr lang="en-US" sz="1400" b="1" kern="1200">
                          <a:solidFill>
                            <a:schemeClr val="tx1"/>
                          </a:solidFill>
                          <a:effectLst/>
                          <a:latin typeface="+mn-lt"/>
                          <a:ea typeface="+mn-ea"/>
                          <a:cs typeface="+mn-cs"/>
                        </a:rPr>
                        <a:t>Wales: </a:t>
                      </a:r>
                      <a:r>
                        <a:rPr lang="en-US" sz="1400" kern="1200">
                          <a:solidFill>
                            <a:schemeClr val="tx1"/>
                          </a:solidFill>
                          <a:effectLst/>
                          <a:latin typeface="+mn-lt"/>
                          <a:ea typeface="+mn-ea"/>
                          <a:cs typeface="+mn-cs"/>
                        </a:rPr>
                        <a:t>School reported roof damage.</a:t>
                      </a:r>
                    </a:p>
                  </a:txBody>
                  <a:tcPr marL="68580" marR="68580" marT="0" marB="0"/>
                </a:tc>
                <a:extLst>
                  <a:ext uri="{0D108BD9-81ED-4DB2-BD59-A6C34878D82A}">
                    <a16:rowId xmlns:a16="http://schemas.microsoft.com/office/drawing/2014/main" val="4155362093"/>
                  </a:ext>
                </a:extLst>
              </a:tr>
            </a:tbl>
          </a:graphicData>
        </a:graphic>
      </p:graphicFrame>
      <p:pic>
        <p:nvPicPr>
          <p:cNvPr id="15" name="Picture 15">
            <a:extLst>
              <a:ext uri="{FF2B5EF4-FFF2-40B4-BE49-F238E27FC236}">
                <a16:creationId xmlns:a16="http://schemas.microsoft.com/office/drawing/2014/main" id="{47ECD051-E19A-855D-3D6F-979C8026EECA}"/>
              </a:ext>
            </a:extLst>
          </p:cNvPr>
          <p:cNvPicPr>
            <a:picLocks noChangeAspect="1"/>
          </p:cNvPicPr>
          <p:nvPr/>
        </p:nvPicPr>
        <p:blipFill>
          <a:blip r:embed="rId2"/>
          <a:stretch>
            <a:fillRect/>
          </a:stretch>
        </p:blipFill>
        <p:spPr>
          <a:xfrm>
            <a:off x="9156084" y="1844795"/>
            <a:ext cx="904875" cy="923925"/>
          </a:xfrm>
          <a:prstGeom prst="rect">
            <a:avLst/>
          </a:prstGeom>
        </p:spPr>
      </p:pic>
      <p:pic>
        <p:nvPicPr>
          <p:cNvPr id="2050" name="Picture 2">
            <a:extLst>
              <a:ext uri="{FF2B5EF4-FFF2-40B4-BE49-F238E27FC236}">
                <a16:creationId xmlns:a16="http://schemas.microsoft.com/office/drawing/2014/main" id="{42B509C6-AA86-4152-B20A-3EA48D966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096" y="1844795"/>
            <a:ext cx="971550" cy="9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B6BB4C-E163-C9CE-D18C-369EED5C9AE0}"/>
              </a:ext>
            </a:extLst>
          </p:cNvPr>
          <p:cNvSpPr txBox="1"/>
          <p:nvPr/>
        </p:nvSpPr>
        <p:spPr>
          <a:xfrm>
            <a:off x="3287713" y="691210"/>
            <a:ext cx="561657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002060"/>
                </a:solidFill>
                <a:latin typeface="+mj-lt"/>
              </a:rPr>
              <a:t>Food, Water &amp; Shelter</a:t>
            </a:r>
            <a:r>
              <a:rPr lang="en-US" sz="4400" b="1">
                <a:solidFill>
                  <a:srgbClr val="002060"/>
                </a:solidFill>
                <a:latin typeface="+mj-lt"/>
              </a:rPr>
              <a:t> </a:t>
            </a:r>
            <a:endParaRPr lang="en-US" sz="4400">
              <a:latin typeface="+mj-lt"/>
              <a:cs typeface="Calibri"/>
            </a:endParaRPr>
          </a:p>
        </p:txBody>
      </p:sp>
      <p:pic>
        <p:nvPicPr>
          <p:cNvPr id="9" name="Picture 8">
            <a:extLst>
              <a:ext uri="{FF2B5EF4-FFF2-40B4-BE49-F238E27FC236}">
                <a16:creationId xmlns:a16="http://schemas.microsoft.com/office/drawing/2014/main" id="{61808117-1901-4689-A1F3-6FD00D980EE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9791" y="1847088"/>
            <a:ext cx="969264" cy="969264"/>
          </a:xfrm>
          <a:prstGeom prst="rect">
            <a:avLst/>
          </a:prstGeom>
        </p:spPr>
      </p:pic>
    </p:spTree>
    <p:extLst>
      <p:ext uri="{BB962C8B-B14F-4D97-AF65-F5344CB8AC3E}">
        <p14:creationId xmlns:p14="http://schemas.microsoft.com/office/powerpoint/2010/main" val="35720685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04176F30CF1A4EBC1C8B09DC58653E" ma:contentTypeVersion="4" ma:contentTypeDescription="Create a new document." ma:contentTypeScope="" ma:versionID="f1700a980cb3d8f95152f8d3db7018fd">
  <xsd:schema xmlns:xsd="http://www.w3.org/2001/XMLSchema" xmlns:xs="http://www.w3.org/2001/XMLSchema" xmlns:p="http://schemas.microsoft.com/office/2006/metadata/properties" xmlns:ns2="614d4e9a-7981-45d0-abda-1838bf8c7bdc" xmlns:ns3="a7eeb985-68a0-41c6-bbcb-4a503061b397" targetNamespace="http://schemas.microsoft.com/office/2006/metadata/properties" ma:root="true" ma:fieldsID="f9903688114db671e3caf2cad1fdb5bd" ns2:_="" ns3:_="">
    <xsd:import namespace="614d4e9a-7981-45d0-abda-1838bf8c7bdc"/>
    <xsd:import namespace="a7eeb985-68a0-41c6-bbcb-4a503061b3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d4e9a-7981-45d0-abda-1838bf8c7b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eeb985-68a0-41c6-bbcb-4a503061b3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7eeb985-68a0-41c6-bbcb-4a503061b397">
      <UserInfo>
        <DisplayName>Pepper, David S (MVA)</DisplayName>
        <AccountId>19</AccountId>
        <AccountType/>
      </UserInfo>
      <UserInfo>
        <DisplayName>McKenzie, Jeffrey M (MVA)</DisplayName>
        <AccountId>12</AccountId>
        <AccountType/>
      </UserInfo>
      <UserInfo>
        <DisplayName>Hildreth, Richard K (MVA)</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05B0B-35AC-4314-AADB-A6B045671624}">
  <ds:schemaRefs>
    <ds:schemaRef ds:uri="614d4e9a-7981-45d0-abda-1838bf8c7bdc"/>
    <ds:schemaRef ds:uri="a7eeb985-68a0-41c6-bbcb-4a503061b3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94904F-FC31-475C-BC34-06CB04F99548}">
  <ds:schemaRefs>
    <ds:schemaRef ds:uri="614d4e9a-7981-45d0-abda-1838bf8c7bdc"/>
    <ds:schemaRef ds:uri="a7eeb985-68a0-41c6-bbcb-4a503061b3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A72D5A-5257-416D-A9A7-78CD2B893E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28</Notes>
  <HiddenSlides>1</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JOP 4 - Operations Brief 10/13/2022 08:00</vt:lpstr>
      <vt:lpstr>PowerPoint Presentation</vt:lpstr>
      <vt:lpstr>Incident Objectives</vt:lpstr>
      <vt:lpstr>PowerPoint Presentation</vt:lpstr>
      <vt:lpstr>PowerPoint Presentation</vt:lpstr>
      <vt:lpstr>Statewide Lifeline Status</vt:lpstr>
      <vt:lpstr>State of Alaska Assistance &amp; Assessments</vt:lpstr>
      <vt:lpstr>FEMA Individual Assistance</vt:lpstr>
      <vt:lpstr>PowerPoint Presentation</vt:lpstr>
      <vt:lpstr>Transportation </vt:lpstr>
      <vt:lpstr>Transportation </vt:lpstr>
      <vt:lpstr>HazMat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Command Task Organization </vt:lpstr>
      <vt:lpstr>Operations Task Organization </vt:lpstr>
      <vt:lpstr>PowerPoint Presentation</vt:lpstr>
      <vt:lpstr>PowerPoint Presentation</vt:lpstr>
      <vt:lpstr>PowerPoint Presentation</vt:lpstr>
      <vt:lpstr>PowerPoint Presentation</vt:lpstr>
      <vt:lpstr>PowerPoint Presentation</vt:lpstr>
      <vt:lpstr>PowerPoint Presentation</vt:lpstr>
      <vt:lpstr>Meeting Schedule</vt:lpstr>
      <vt:lpstr>PowerPoint Presentation</vt:lpstr>
      <vt:lpstr>PowerPoint Presentation</vt:lpstr>
    </vt:vector>
  </TitlesOfParts>
  <Company>SOA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Brief 05/11/2022 08:00</dc:title>
  <dc:creator>Huffman, John H (MVA)</dc:creator>
  <cp:revision>1</cp:revision>
  <cp:lastPrinted>2020-03-20T15:33:14Z</cp:lastPrinted>
  <dcterms:created xsi:type="dcterms:W3CDTF">2022-05-11T16:26:53Z</dcterms:created>
  <dcterms:modified xsi:type="dcterms:W3CDTF">2022-10-13T15:33:45Z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0x0101000704176F30CF1A4EBC1C8B09DC58653E</vt:lpwstr>
  </property>
</Properties>
</file>